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60" r:id="rId2"/>
    <p:sldId id="258" r:id="rId3"/>
    <p:sldId id="259" r:id="rId4"/>
    <p:sldId id="297" r:id="rId5"/>
    <p:sldId id="285" r:id="rId6"/>
    <p:sldId id="269" r:id="rId7"/>
    <p:sldId id="284" r:id="rId8"/>
    <p:sldId id="282" r:id="rId9"/>
    <p:sldId id="283" r:id="rId10"/>
    <p:sldId id="263" r:id="rId11"/>
    <p:sldId id="278" r:id="rId12"/>
    <p:sldId id="279" r:id="rId13"/>
    <p:sldId id="280" r:id="rId14"/>
    <p:sldId id="264" r:id="rId15"/>
    <p:sldId id="268" r:id="rId16"/>
    <p:sldId id="271" r:id="rId17"/>
  </p:sldIdLst>
  <p:sldSz cx="12192000" cy="6858000"/>
  <p:notesSz cx="6858000" cy="9144000"/>
  <p:embeddedFontLst>
    <p:embeddedFont>
      <p:font typeface="Bodoni MT Black" panose="02070A03080606020203" pitchFamily="18" charset="0"/>
      <p:bold r:id="rId19"/>
      <p:boldItalic r:id="rId20"/>
    </p:embeddedFont>
    <p:embeddedFont>
      <p:font typeface="等线" panose="02010600030101010101" pitchFamily="2" charset="-122"/>
      <p:regular r:id="rId21"/>
      <p:bold r:id="rId22"/>
    </p:embeddedFont>
    <p:embeddedFont>
      <p:font typeface="等线 Light" panose="02010600030101010101" pitchFamily="2" charset="-122"/>
      <p:regular r:id="rId23"/>
    </p:embeddedFont>
    <p:embeddedFont>
      <p:font typeface="楷体" panose="02010609060101010101" pitchFamily="49" charset="-122"/>
      <p:regular r:id="rId24"/>
    </p:embeddedFont>
    <p:embeddedFont>
      <p:font typeface="微软雅黑" panose="020B0503020204020204" pitchFamily="34" charset="-122"/>
      <p:regular r:id="rId25"/>
      <p:bold r:id="rId26"/>
    </p:embeddedFont>
    <p:embeddedFont>
      <p:font typeface="微软雅黑 Light" panose="020B0502040204020203" pitchFamily="34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7EC"/>
    <a:srgbClr val="BDDAFA"/>
    <a:srgbClr val="FFCCCC"/>
    <a:srgbClr val="2F5075"/>
    <a:srgbClr val="D3CCC2"/>
    <a:srgbClr val="F8F5ED"/>
    <a:srgbClr val="7C4437"/>
    <a:srgbClr val="D1D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8" autoAdjust="0"/>
    <p:restoredTop sz="95370" autoAdjust="0"/>
  </p:normalViewPr>
  <p:slideViewPr>
    <p:cSldViewPr snapToGrid="0">
      <p:cViewPr varScale="1">
        <p:scale>
          <a:sx n="74" d="100"/>
          <a:sy n="74" d="100"/>
        </p:scale>
        <p:origin x="7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62CE2-2CAF-4BF8-98AB-A19049F244E7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EAD859-DAE0-437C-8AE1-3729FAFC25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Clr>
                <a:schemeClr val="tx1"/>
              </a:buClr>
              <a:buFont typeface="Wingdings" panose="05000000000000000000" pitchFamily="2" charset="2"/>
              <a:buChar char="u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AD859-DAE0-437C-8AE1-3729FAFC25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AD859-DAE0-437C-8AE1-3729FAFC256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Clr>
                <a:schemeClr val="tx1"/>
              </a:buClr>
              <a:buFont typeface="Wingdings" panose="05000000000000000000" pitchFamily="2" charset="2"/>
              <a:buChar char="u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AD859-DAE0-437C-8AE1-3729FAFC256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AD859-DAE0-437C-8AE1-3729FAFC256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ACF3-2224-4654-84EE-604C2E1E7F5D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1D38-374A-42E8-9D61-393D91EB85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ACF3-2224-4654-84EE-604C2E1E7F5D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1D38-374A-42E8-9D61-393D91EB85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ACF3-2224-4654-84EE-604C2E1E7F5D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1D38-374A-42E8-9D61-393D91EB85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ACF3-2224-4654-84EE-604C2E1E7F5D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1D38-374A-42E8-9D61-393D91EB85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ACF3-2224-4654-84EE-604C2E1E7F5D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1D38-374A-42E8-9D61-393D91EB85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ACF3-2224-4654-84EE-604C2E1E7F5D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1D38-374A-42E8-9D61-393D91EB85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ACF3-2224-4654-84EE-604C2E1E7F5D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1D38-374A-42E8-9D61-393D91EB85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ACF3-2224-4654-84EE-604C2E1E7F5D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1D38-374A-42E8-9D61-393D91EB85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ACF3-2224-4654-84EE-604C2E1E7F5D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1D38-374A-42E8-9D61-393D91EB85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ACF3-2224-4654-84EE-604C2E1E7F5D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1D38-374A-42E8-9D61-393D91EB85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ACF3-2224-4654-84EE-604C2E1E7F5D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1D38-374A-42E8-9D61-393D91EB85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CCCC"/>
            </a:gs>
            <a:gs pos="67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CACF3-2224-4654-84EE-604C2E1E7F5D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F1D38-374A-42E8-9D61-393D91EB85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44207" y="566730"/>
            <a:ext cx="10503587" cy="5724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748686" y="1046227"/>
            <a:ext cx="6641398" cy="4857080"/>
          </a:xfrm>
          <a:prstGeom prst="rect">
            <a:avLst/>
          </a:prstGeom>
          <a:solidFill>
            <a:srgbClr val="FEF7E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861310" y="1511300"/>
            <a:ext cx="6678295" cy="9220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5400" spc="600" dirty="0">
                <a:solidFill>
                  <a:srgbClr val="FFCC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小学算术自测系统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74515" y="2609215"/>
            <a:ext cx="3409315" cy="4603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BDDAFA"/>
                </a:solidFill>
                <a:latin typeface="Bodoni MT Black" panose="02070A03080606020203" pitchFamily="18" charset="0"/>
              </a:rPr>
              <a:t>Self-Test-System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7296867" y="3765462"/>
            <a:ext cx="4166871" cy="2789859"/>
            <a:chOff x="7296867" y="3765462"/>
            <a:chExt cx="4166871" cy="2789859"/>
          </a:xfrm>
        </p:grpSpPr>
        <p:sp>
          <p:nvSpPr>
            <p:cNvPr id="12" name="任意多边形 11"/>
            <p:cNvSpPr/>
            <p:nvPr/>
          </p:nvSpPr>
          <p:spPr>
            <a:xfrm rot="1749018">
              <a:off x="10306424" y="5302593"/>
              <a:ext cx="1157314" cy="1252728"/>
            </a:xfrm>
            <a:custGeom>
              <a:avLst/>
              <a:gdLst>
                <a:gd name="connsiteX0" fmla="*/ 1 w 1157314"/>
                <a:gd name="connsiteY0" fmla="*/ 0 h 1252728"/>
                <a:gd name="connsiteX1" fmla="*/ 757746 w 1157314"/>
                <a:gd name="connsiteY1" fmla="*/ 0 h 1252728"/>
                <a:gd name="connsiteX2" fmla="*/ 1157314 w 1157314"/>
                <a:gd name="connsiteY2" fmla="*/ 716401 h 1252728"/>
                <a:gd name="connsiteX3" fmla="*/ 195711 w 1157314"/>
                <a:gd name="connsiteY3" fmla="*/ 1252728 h 1252728"/>
                <a:gd name="connsiteX4" fmla="*/ 0 w 1157314"/>
                <a:gd name="connsiteY4" fmla="*/ 1252728 h 1252728"/>
                <a:gd name="connsiteX5" fmla="*/ 1 w 1157314"/>
                <a:gd name="connsiteY5" fmla="*/ 0 h 12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7314" h="1252728">
                  <a:moveTo>
                    <a:pt x="1" y="0"/>
                  </a:moveTo>
                  <a:lnTo>
                    <a:pt x="757746" y="0"/>
                  </a:lnTo>
                  <a:lnTo>
                    <a:pt x="1157314" y="716401"/>
                  </a:lnTo>
                  <a:lnTo>
                    <a:pt x="195711" y="1252728"/>
                  </a:lnTo>
                  <a:lnTo>
                    <a:pt x="0" y="12527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 rot="1984224">
              <a:off x="10395181" y="4631379"/>
              <a:ext cx="742742" cy="742742"/>
            </a:xfrm>
            <a:prstGeom prst="rect">
              <a:avLst/>
            </a:pr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 rot="961042">
              <a:off x="8832934" y="5530350"/>
              <a:ext cx="1514864" cy="989119"/>
            </a:xfrm>
            <a:custGeom>
              <a:avLst/>
              <a:gdLst>
                <a:gd name="connsiteX0" fmla="*/ 0 w 1514864"/>
                <a:gd name="connsiteY0" fmla="*/ 0 h 989119"/>
                <a:gd name="connsiteX1" fmla="*/ 1514864 w 1514864"/>
                <a:gd name="connsiteY1" fmla="*/ 0 h 989119"/>
                <a:gd name="connsiteX2" fmla="*/ 1514864 w 1514864"/>
                <a:gd name="connsiteY2" fmla="*/ 554242 h 989119"/>
                <a:gd name="connsiteX3" fmla="*/ 0 w 1514864"/>
                <a:gd name="connsiteY3" fmla="*/ 989119 h 989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4864" h="989119">
                  <a:moveTo>
                    <a:pt x="0" y="0"/>
                  </a:moveTo>
                  <a:lnTo>
                    <a:pt x="1514864" y="0"/>
                  </a:lnTo>
                  <a:lnTo>
                    <a:pt x="1514864" y="554242"/>
                  </a:lnTo>
                  <a:lnTo>
                    <a:pt x="0" y="989119"/>
                  </a:lnTo>
                  <a:close/>
                </a:path>
              </a:pathLst>
            </a:cu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1437711">
              <a:off x="8754792" y="5160111"/>
              <a:ext cx="556437" cy="556437"/>
            </a:xfrm>
            <a:prstGeom prst="rect">
              <a:avLst/>
            </a:pr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rot="4137246">
              <a:off x="9829392" y="3765462"/>
              <a:ext cx="299024" cy="299024"/>
            </a:xfrm>
            <a:prstGeom prst="rect">
              <a:avLst/>
            </a:pr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/>
            <p:cNvSpPr/>
            <p:nvPr/>
          </p:nvSpPr>
          <p:spPr>
            <a:xfrm rot="9303377">
              <a:off x="7296867" y="5566165"/>
              <a:ext cx="478796" cy="478796"/>
            </a:xfrm>
            <a:prstGeom prst="rect">
              <a:avLst/>
            </a:pr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17976" y="296603"/>
            <a:ext cx="4779882" cy="3418286"/>
            <a:chOff x="717976" y="296603"/>
            <a:chExt cx="4779882" cy="3418286"/>
          </a:xfrm>
        </p:grpSpPr>
        <p:sp>
          <p:nvSpPr>
            <p:cNvPr id="25" name="任意多边形 24"/>
            <p:cNvSpPr/>
            <p:nvPr/>
          </p:nvSpPr>
          <p:spPr>
            <a:xfrm rot="12549018">
              <a:off x="717976" y="296603"/>
              <a:ext cx="1157314" cy="1252728"/>
            </a:xfrm>
            <a:custGeom>
              <a:avLst/>
              <a:gdLst>
                <a:gd name="connsiteX0" fmla="*/ 1 w 1157314"/>
                <a:gd name="connsiteY0" fmla="*/ 0 h 1252728"/>
                <a:gd name="connsiteX1" fmla="*/ 757746 w 1157314"/>
                <a:gd name="connsiteY1" fmla="*/ 0 h 1252728"/>
                <a:gd name="connsiteX2" fmla="*/ 1157314 w 1157314"/>
                <a:gd name="connsiteY2" fmla="*/ 716401 h 1252728"/>
                <a:gd name="connsiteX3" fmla="*/ 195711 w 1157314"/>
                <a:gd name="connsiteY3" fmla="*/ 1252728 h 1252728"/>
                <a:gd name="connsiteX4" fmla="*/ 0 w 1157314"/>
                <a:gd name="connsiteY4" fmla="*/ 1252728 h 1252728"/>
                <a:gd name="connsiteX5" fmla="*/ 1 w 1157314"/>
                <a:gd name="connsiteY5" fmla="*/ 0 h 12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7314" h="1252728">
                  <a:moveTo>
                    <a:pt x="1" y="0"/>
                  </a:moveTo>
                  <a:lnTo>
                    <a:pt x="757746" y="0"/>
                  </a:lnTo>
                  <a:lnTo>
                    <a:pt x="1157314" y="716401"/>
                  </a:lnTo>
                  <a:lnTo>
                    <a:pt x="195711" y="1252728"/>
                  </a:lnTo>
                  <a:lnTo>
                    <a:pt x="0" y="12527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 rot="12784224">
              <a:off x="1043791" y="1477803"/>
              <a:ext cx="742742" cy="742742"/>
            </a:xfrm>
            <a:prstGeom prst="rect">
              <a:avLst/>
            </a:pr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 rot="11761042">
              <a:off x="1833916" y="332455"/>
              <a:ext cx="1514864" cy="989119"/>
            </a:xfrm>
            <a:custGeom>
              <a:avLst/>
              <a:gdLst>
                <a:gd name="connsiteX0" fmla="*/ 0 w 1514864"/>
                <a:gd name="connsiteY0" fmla="*/ 0 h 989119"/>
                <a:gd name="connsiteX1" fmla="*/ 1514864 w 1514864"/>
                <a:gd name="connsiteY1" fmla="*/ 0 h 989119"/>
                <a:gd name="connsiteX2" fmla="*/ 1514864 w 1514864"/>
                <a:gd name="connsiteY2" fmla="*/ 554242 h 989119"/>
                <a:gd name="connsiteX3" fmla="*/ 0 w 1514864"/>
                <a:gd name="connsiteY3" fmla="*/ 989119 h 989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4864" h="989119">
                  <a:moveTo>
                    <a:pt x="0" y="0"/>
                  </a:moveTo>
                  <a:lnTo>
                    <a:pt x="1514864" y="0"/>
                  </a:lnTo>
                  <a:lnTo>
                    <a:pt x="1514864" y="554242"/>
                  </a:lnTo>
                  <a:lnTo>
                    <a:pt x="0" y="989119"/>
                  </a:lnTo>
                  <a:close/>
                </a:path>
              </a:pathLst>
            </a:cu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 rot="12237711">
              <a:off x="2810388" y="1116700"/>
              <a:ext cx="556437" cy="556437"/>
            </a:xfrm>
            <a:prstGeom prst="rect">
              <a:avLst/>
            </a:pr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 rot="14937246">
              <a:off x="5198834" y="747299"/>
              <a:ext cx="299024" cy="299024"/>
            </a:xfrm>
            <a:prstGeom prst="rect">
              <a:avLst/>
            </a:pr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矩形 29"/>
            <p:cNvSpPr/>
            <p:nvPr/>
          </p:nvSpPr>
          <p:spPr>
            <a:xfrm rot="20103377">
              <a:off x="1175763" y="3236093"/>
              <a:ext cx="478796" cy="478796"/>
            </a:xfrm>
            <a:prstGeom prst="rect">
              <a:avLst/>
            </a:pr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6965975" y="3871455"/>
            <a:ext cx="1141298" cy="236914"/>
          </a:xfrm>
          <a:prstGeom prst="rect">
            <a:avLst/>
          </a:prstGeom>
          <a:solidFill>
            <a:srgbClr val="FFCC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制作人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444458" y="3835719"/>
            <a:ext cx="94598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ea"/>
              </a:rPr>
              <a:t>刘宇科</a:t>
            </a:r>
          </a:p>
        </p:txBody>
      </p:sp>
      <p:grpSp>
        <p:nvGrpSpPr>
          <p:cNvPr id="83" name="组合 82"/>
          <p:cNvGrpSpPr/>
          <p:nvPr/>
        </p:nvGrpSpPr>
        <p:grpSpPr>
          <a:xfrm>
            <a:off x="3088606" y="3094420"/>
            <a:ext cx="5979972" cy="512180"/>
            <a:chOff x="3088606" y="3094420"/>
            <a:chExt cx="5979972" cy="512180"/>
          </a:xfrm>
        </p:grpSpPr>
        <p:grpSp>
          <p:nvGrpSpPr>
            <p:cNvPr id="78" name="组合 77"/>
            <p:cNvGrpSpPr/>
            <p:nvPr/>
          </p:nvGrpSpPr>
          <p:grpSpPr>
            <a:xfrm>
              <a:off x="3088606" y="3250281"/>
              <a:ext cx="2684849" cy="159238"/>
              <a:chOff x="3021007" y="3250281"/>
              <a:chExt cx="2684849" cy="159238"/>
            </a:xfrm>
          </p:grpSpPr>
          <p:cxnSp>
            <p:nvCxnSpPr>
              <p:cNvPr id="7" name="直接连接符 6"/>
              <p:cNvCxnSpPr/>
              <p:nvPr/>
            </p:nvCxnSpPr>
            <p:spPr>
              <a:xfrm>
                <a:off x="3021007" y="3250281"/>
                <a:ext cx="2684849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794613" y="3332342"/>
                <a:ext cx="1911243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4112367" y="3409519"/>
                <a:ext cx="1593489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flower-with-round-petals_68116"/>
            <p:cNvSpPr>
              <a:spLocks noChangeAspect="1"/>
            </p:cNvSpPr>
            <p:nvPr/>
          </p:nvSpPr>
          <p:spPr bwMode="auto">
            <a:xfrm rot="21267979">
              <a:off x="5812833" y="3094420"/>
              <a:ext cx="533423" cy="512180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  <a:gd name="T82" fmla="*/ 372171 w 604011"/>
                <a:gd name="T83" fmla="*/ 372171 w 604011"/>
                <a:gd name="T84" fmla="*/ 372171 w 604011"/>
                <a:gd name="T85" fmla="*/ 372171 w 604011"/>
                <a:gd name="T86" fmla="*/ 372171 w 604011"/>
                <a:gd name="T87" fmla="*/ 372171 w 604011"/>
                <a:gd name="T88" fmla="*/ 372171 w 604011"/>
                <a:gd name="T89" fmla="*/ 372171 w 604011"/>
                <a:gd name="T90" fmla="*/ 372171 w 604011"/>
                <a:gd name="T91" fmla="*/ 372171 w 604011"/>
                <a:gd name="T92" fmla="*/ 372171 w 604011"/>
                <a:gd name="T93" fmla="*/ 372171 w 604011"/>
                <a:gd name="T94" fmla="*/ 372171 w 604011"/>
                <a:gd name="T95" fmla="*/ 372171 w 604011"/>
                <a:gd name="T96" fmla="*/ 372171 w 604011"/>
                <a:gd name="T97" fmla="*/ 372171 w 604011"/>
                <a:gd name="T98" fmla="*/ 372171 w 604011"/>
                <a:gd name="T99" fmla="*/ 372171 w 604011"/>
                <a:gd name="T100" fmla="*/ 372171 w 604011"/>
                <a:gd name="T101" fmla="*/ 372171 w 604011"/>
                <a:gd name="T102" fmla="*/ 372171 w 604011"/>
                <a:gd name="T103" fmla="*/ 372171 w 604011"/>
                <a:gd name="T104" fmla="*/ 372171 w 604011"/>
                <a:gd name="T105" fmla="*/ 372171 w 604011"/>
                <a:gd name="T106" fmla="*/ 372171 w 604011"/>
                <a:gd name="T107" fmla="*/ 372171 w 604011"/>
                <a:gd name="T108" fmla="*/ 372171 w 604011"/>
                <a:gd name="T109" fmla="*/ 372171 w 604011"/>
                <a:gd name="T110" fmla="*/ 372171 w 604011"/>
                <a:gd name="T111" fmla="*/ 372171 w 604011"/>
                <a:gd name="T112" fmla="*/ 372171 w 604011"/>
                <a:gd name="T113" fmla="*/ 372171 w 604011"/>
                <a:gd name="T114" fmla="*/ 372171 w 604011"/>
                <a:gd name="T115" fmla="*/ 372171 w 604011"/>
                <a:gd name="T116" fmla="*/ 372171 w 604011"/>
                <a:gd name="T117" fmla="*/ 372171 w 604011"/>
                <a:gd name="T118" fmla="*/ 372171 w 604011"/>
                <a:gd name="T119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52" h="6108">
                  <a:moveTo>
                    <a:pt x="4351" y="3464"/>
                  </a:moveTo>
                  <a:cubicBezTo>
                    <a:pt x="6352" y="4055"/>
                    <a:pt x="5718" y="845"/>
                    <a:pt x="4105" y="2200"/>
                  </a:cubicBezTo>
                  <a:cubicBezTo>
                    <a:pt x="4025" y="2267"/>
                    <a:pt x="3999" y="2252"/>
                    <a:pt x="4070" y="2167"/>
                  </a:cubicBezTo>
                  <a:cubicBezTo>
                    <a:pt x="5393" y="569"/>
                    <a:pt x="2079" y="0"/>
                    <a:pt x="2813" y="2036"/>
                  </a:cubicBezTo>
                  <a:cubicBezTo>
                    <a:pt x="2830" y="2084"/>
                    <a:pt x="2814" y="2090"/>
                    <a:pt x="2787" y="2044"/>
                  </a:cubicBezTo>
                  <a:cubicBezTo>
                    <a:pt x="1641" y="130"/>
                    <a:pt x="0" y="3253"/>
                    <a:pt x="2219" y="3155"/>
                  </a:cubicBezTo>
                  <a:cubicBezTo>
                    <a:pt x="2312" y="3151"/>
                    <a:pt x="2317" y="3173"/>
                    <a:pt x="2227" y="3194"/>
                  </a:cubicBezTo>
                  <a:cubicBezTo>
                    <a:pt x="114" y="3683"/>
                    <a:pt x="2804" y="6108"/>
                    <a:pt x="3142" y="4084"/>
                  </a:cubicBezTo>
                  <a:cubicBezTo>
                    <a:pt x="3158" y="3990"/>
                    <a:pt x="3170" y="4004"/>
                    <a:pt x="3174" y="4105"/>
                  </a:cubicBezTo>
                  <a:cubicBezTo>
                    <a:pt x="3238" y="6011"/>
                    <a:pt x="6027" y="4413"/>
                    <a:pt x="4340" y="3502"/>
                  </a:cubicBezTo>
                  <a:cubicBezTo>
                    <a:pt x="4239" y="3447"/>
                    <a:pt x="4241" y="3431"/>
                    <a:pt x="4351" y="3464"/>
                  </a:cubicBezTo>
                  <a:close/>
                  <a:moveTo>
                    <a:pt x="3979" y="3019"/>
                  </a:moveTo>
                  <a:lnTo>
                    <a:pt x="3976" y="3042"/>
                  </a:lnTo>
                  <a:cubicBezTo>
                    <a:pt x="3967" y="3100"/>
                    <a:pt x="3912" y="3140"/>
                    <a:pt x="3854" y="3131"/>
                  </a:cubicBezTo>
                  <a:lnTo>
                    <a:pt x="3667" y="3103"/>
                  </a:lnTo>
                  <a:cubicBezTo>
                    <a:pt x="3609" y="3094"/>
                    <a:pt x="3590" y="3126"/>
                    <a:pt x="3624" y="3173"/>
                  </a:cubicBezTo>
                  <a:lnTo>
                    <a:pt x="3737" y="3326"/>
                  </a:lnTo>
                  <a:cubicBezTo>
                    <a:pt x="3772" y="3373"/>
                    <a:pt x="3762" y="3440"/>
                    <a:pt x="3715" y="3475"/>
                  </a:cubicBezTo>
                  <a:lnTo>
                    <a:pt x="3696" y="3489"/>
                  </a:lnTo>
                  <a:cubicBezTo>
                    <a:pt x="3649" y="3523"/>
                    <a:pt x="3582" y="3513"/>
                    <a:pt x="3547" y="3466"/>
                  </a:cubicBezTo>
                  <a:lnTo>
                    <a:pt x="3434" y="3313"/>
                  </a:lnTo>
                  <a:cubicBezTo>
                    <a:pt x="3399" y="3266"/>
                    <a:pt x="3364" y="3275"/>
                    <a:pt x="3355" y="3333"/>
                  </a:cubicBezTo>
                  <a:lnTo>
                    <a:pt x="3327" y="3521"/>
                  </a:lnTo>
                  <a:cubicBezTo>
                    <a:pt x="3318" y="3579"/>
                    <a:pt x="3263" y="3619"/>
                    <a:pt x="3205" y="3610"/>
                  </a:cubicBezTo>
                  <a:lnTo>
                    <a:pt x="3182" y="3607"/>
                  </a:lnTo>
                  <a:cubicBezTo>
                    <a:pt x="3124" y="3598"/>
                    <a:pt x="3084" y="3543"/>
                    <a:pt x="3093" y="3485"/>
                  </a:cubicBezTo>
                  <a:lnTo>
                    <a:pt x="3121" y="3298"/>
                  </a:lnTo>
                  <a:cubicBezTo>
                    <a:pt x="3130" y="3240"/>
                    <a:pt x="3098" y="3221"/>
                    <a:pt x="3051" y="3255"/>
                  </a:cubicBezTo>
                  <a:lnTo>
                    <a:pt x="2898" y="3368"/>
                  </a:lnTo>
                  <a:cubicBezTo>
                    <a:pt x="2851" y="3403"/>
                    <a:pt x="2784" y="3393"/>
                    <a:pt x="2749" y="3346"/>
                  </a:cubicBezTo>
                  <a:lnTo>
                    <a:pt x="2735" y="3327"/>
                  </a:lnTo>
                  <a:cubicBezTo>
                    <a:pt x="2701" y="3280"/>
                    <a:pt x="2711" y="3213"/>
                    <a:pt x="2758" y="3178"/>
                  </a:cubicBezTo>
                  <a:lnTo>
                    <a:pt x="2911" y="3065"/>
                  </a:lnTo>
                  <a:cubicBezTo>
                    <a:pt x="2958" y="3030"/>
                    <a:pt x="2949" y="2995"/>
                    <a:pt x="2891" y="2986"/>
                  </a:cubicBezTo>
                  <a:lnTo>
                    <a:pt x="2703" y="2958"/>
                  </a:lnTo>
                  <a:cubicBezTo>
                    <a:pt x="2645" y="2949"/>
                    <a:pt x="2605" y="2894"/>
                    <a:pt x="2614" y="2836"/>
                  </a:cubicBezTo>
                  <a:lnTo>
                    <a:pt x="2617" y="2813"/>
                  </a:lnTo>
                  <a:cubicBezTo>
                    <a:pt x="2626" y="2755"/>
                    <a:pt x="2680" y="2715"/>
                    <a:pt x="2738" y="2724"/>
                  </a:cubicBezTo>
                  <a:lnTo>
                    <a:pt x="2926" y="2752"/>
                  </a:lnTo>
                  <a:cubicBezTo>
                    <a:pt x="2984" y="2761"/>
                    <a:pt x="3003" y="2729"/>
                    <a:pt x="2968" y="2682"/>
                  </a:cubicBezTo>
                  <a:lnTo>
                    <a:pt x="2856" y="2529"/>
                  </a:lnTo>
                  <a:cubicBezTo>
                    <a:pt x="2821" y="2482"/>
                    <a:pt x="2831" y="2415"/>
                    <a:pt x="2878" y="2380"/>
                  </a:cubicBezTo>
                  <a:lnTo>
                    <a:pt x="2897" y="2366"/>
                  </a:lnTo>
                  <a:cubicBezTo>
                    <a:pt x="2944" y="2332"/>
                    <a:pt x="3011" y="2342"/>
                    <a:pt x="3046" y="2389"/>
                  </a:cubicBezTo>
                  <a:lnTo>
                    <a:pt x="3159" y="2542"/>
                  </a:lnTo>
                  <a:cubicBezTo>
                    <a:pt x="3194" y="2589"/>
                    <a:pt x="3229" y="2580"/>
                    <a:pt x="3238" y="2522"/>
                  </a:cubicBezTo>
                  <a:lnTo>
                    <a:pt x="3266" y="2334"/>
                  </a:lnTo>
                  <a:cubicBezTo>
                    <a:pt x="3275" y="2276"/>
                    <a:pt x="3330" y="2236"/>
                    <a:pt x="3388" y="2245"/>
                  </a:cubicBezTo>
                  <a:lnTo>
                    <a:pt x="3411" y="2248"/>
                  </a:lnTo>
                  <a:cubicBezTo>
                    <a:pt x="3469" y="2257"/>
                    <a:pt x="3509" y="2312"/>
                    <a:pt x="3500" y="2370"/>
                  </a:cubicBezTo>
                  <a:lnTo>
                    <a:pt x="3472" y="2557"/>
                  </a:lnTo>
                  <a:cubicBezTo>
                    <a:pt x="3463" y="2615"/>
                    <a:pt x="3495" y="2634"/>
                    <a:pt x="3542" y="2600"/>
                  </a:cubicBezTo>
                  <a:lnTo>
                    <a:pt x="3695" y="2487"/>
                  </a:lnTo>
                  <a:cubicBezTo>
                    <a:pt x="3742" y="2452"/>
                    <a:pt x="3809" y="2462"/>
                    <a:pt x="3844" y="2509"/>
                  </a:cubicBezTo>
                  <a:lnTo>
                    <a:pt x="3858" y="2528"/>
                  </a:lnTo>
                  <a:cubicBezTo>
                    <a:pt x="3892" y="2575"/>
                    <a:pt x="3882" y="2642"/>
                    <a:pt x="3835" y="2677"/>
                  </a:cubicBezTo>
                  <a:lnTo>
                    <a:pt x="3682" y="2790"/>
                  </a:lnTo>
                  <a:cubicBezTo>
                    <a:pt x="3635" y="2825"/>
                    <a:pt x="3644" y="2860"/>
                    <a:pt x="3702" y="2869"/>
                  </a:cubicBezTo>
                  <a:lnTo>
                    <a:pt x="3890" y="2897"/>
                  </a:lnTo>
                  <a:cubicBezTo>
                    <a:pt x="3948" y="2906"/>
                    <a:pt x="3988" y="2961"/>
                    <a:pt x="3979" y="3019"/>
                  </a:cubicBezTo>
                  <a:close/>
                </a:path>
              </a:pathLst>
            </a:custGeom>
            <a:solidFill>
              <a:srgbClr val="2F5075"/>
            </a:solidFill>
            <a:ln>
              <a:noFill/>
            </a:ln>
          </p:spPr>
        </p:sp>
        <p:grpSp>
          <p:nvGrpSpPr>
            <p:cNvPr id="79" name="组合 78"/>
            <p:cNvGrpSpPr/>
            <p:nvPr/>
          </p:nvGrpSpPr>
          <p:grpSpPr>
            <a:xfrm flipH="1">
              <a:off x="6383729" y="3250281"/>
              <a:ext cx="2684849" cy="159238"/>
              <a:chOff x="3021007" y="3250281"/>
              <a:chExt cx="2684849" cy="159238"/>
            </a:xfrm>
          </p:grpSpPr>
          <p:cxnSp>
            <p:nvCxnSpPr>
              <p:cNvPr id="80" name="直接连接符 79"/>
              <p:cNvCxnSpPr/>
              <p:nvPr/>
            </p:nvCxnSpPr>
            <p:spPr>
              <a:xfrm>
                <a:off x="3021007" y="3250281"/>
                <a:ext cx="2684849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3794613" y="3332342"/>
                <a:ext cx="1911243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4112367" y="3409519"/>
                <a:ext cx="1593489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44207" y="566730"/>
            <a:ext cx="10503587" cy="5724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601740" y="566094"/>
            <a:ext cx="8814799" cy="5724541"/>
          </a:xfrm>
          <a:prstGeom prst="rect">
            <a:avLst/>
          </a:prstGeom>
          <a:solidFill>
            <a:srgbClr val="FEF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920047" y="2530365"/>
            <a:ext cx="317000" cy="1820918"/>
          </a:xfrm>
          <a:prstGeom prst="rect">
            <a:avLst/>
          </a:prstGeom>
          <a:solidFill>
            <a:srgbClr val="BDD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0113365" y="1748616"/>
            <a:ext cx="642354" cy="2062103"/>
            <a:chOff x="9910238" y="1924836"/>
            <a:chExt cx="642354" cy="2062103"/>
          </a:xfrm>
        </p:grpSpPr>
        <p:sp>
          <p:nvSpPr>
            <p:cNvPr id="6" name="矩形 5"/>
            <p:cNvSpPr/>
            <p:nvPr/>
          </p:nvSpPr>
          <p:spPr>
            <a:xfrm>
              <a:off x="9910238" y="1924836"/>
              <a:ext cx="568576" cy="2062103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"/>
            <p:cNvSpPr txBox="1"/>
            <p:nvPr/>
          </p:nvSpPr>
          <p:spPr>
            <a:xfrm>
              <a:off x="9910238" y="2047946"/>
              <a:ext cx="642354" cy="181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spc="300" dirty="0">
                  <a:solidFill>
                    <a:srgbClr val="2F50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132931" y="2148086"/>
            <a:ext cx="509076" cy="3462411"/>
            <a:chOff x="6629962" y="2032472"/>
            <a:chExt cx="509076" cy="3045933"/>
          </a:xfrm>
        </p:grpSpPr>
        <p:sp>
          <p:nvSpPr>
            <p:cNvPr id="9" name="文本框 1"/>
            <p:cNvSpPr txBox="1"/>
            <p:nvPr/>
          </p:nvSpPr>
          <p:spPr>
            <a:xfrm>
              <a:off x="6633578" y="2032472"/>
              <a:ext cx="505460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indent="0" defTabSz="685800">
                <a:lnSpc>
                  <a:spcPct val="150000"/>
                </a:lnSpc>
                <a:buClr>
                  <a:srgbClr val="A5A5A5"/>
                </a:buClr>
                <a:buFont typeface="Wingdings" panose="05000000000000000000" pitchFamily="2" charset="2"/>
                <a:buNone/>
              </a:pP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1"/>
            <p:cNvSpPr txBox="1"/>
            <p:nvPr/>
          </p:nvSpPr>
          <p:spPr>
            <a:xfrm>
              <a:off x="6629962" y="3495114"/>
              <a:ext cx="505460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50000"/>
                </a:lnSpc>
                <a:buClr>
                  <a:srgbClr val="A5A5A5"/>
                </a:buClr>
              </a:pP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 rot="16200000">
            <a:off x="1963935" y="76444"/>
            <a:ext cx="613410" cy="184982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游戏模块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2191027" y="1309131"/>
            <a:ext cx="149095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380480" y="2305685"/>
            <a:ext cx="314071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      </a:t>
            </a:r>
            <a:r>
              <a:rPr lang="zh-CN" altLang="en-US" sz="2800" dirty="0"/>
              <a:t>游戏模块增加算术测试趣味性，分为无尽模式和闯关模式，无尽模式在出现错题时停止。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0D1F5D-73FE-4839-B09A-1CD9831EE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48" y="1558042"/>
            <a:ext cx="4188772" cy="44815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416EC7D-88C6-4515-9A1D-45CD603D7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07" y="2400488"/>
            <a:ext cx="4905179" cy="2395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44207" y="566730"/>
            <a:ext cx="10503587" cy="5724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532992" y="566729"/>
            <a:ext cx="8814799" cy="5724541"/>
          </a:xfrm>
          <a:prstGeom prst="rect">
            <a:avLst/>
          </a:prstGeom>
          <a:solidFill>
            <a:srgbClr val="FEF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920047" y="2530365"/>
            <a:ext cx="317000" cy="1820918"/>
          </a:xfrm>
          <a:prstGeom prst="rect">
            <a:avLst/>
          </a:prstGeom>
          <a:solidFill>
            <a:srgbClr val="BDD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0113365" y="1748616"/>
            <a:ext cx="642354" cy="2062103"/>
            <a:chOff x="9910238" y="1924836"/>
            <a:chExt cx="642354" cy="2062103"/>
          </a:xfrm>
        </p:grpSpPr>
        <p:sp>
          <p:nvSpPr>
            <p:cNvPr id="6" name="矩形 5"/>
            <p:cNvSpPr/>
            <p:nvPr/>
          </p:nvSpPr>
          <p:spPr>
            <a:xfrm>
              <a:off x="9910238" y="1924836"/>
              <a:ext cx="568576" cy="2062103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"/>
            <p:cNvSpPr txBox="1"/>
            <p:nvPr/>
          </p:nvSpPr>
          <p:spPr>
            <a:xfrm>
              <a:off x="9910238" y="2047946"/>
              <a:ext cx="642354" cy="181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spc="300" dirty="0">
                  <a:solidFill>
                    <a:srgbClr val="2F50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132931" y="2148086"/>
            <a:ext cx="509076" cy="3462411"/>
            <a:chOff x="6629962" y="2032472"/>
            <a:chExt cx="509076" cy="3045933"/>
          </a:xfrm>
        </p:grpSpPr>
        <p:sp>
          <p:nvSpPr>
            <p:cNvPr id="9" name="文本框 1"/>
            <p:cNvSpPr txBox="1"/>
            <p:nvPr/>
          </p:nvSpPr>
          <p:spPr>
            <a:xfrm>
              <a:off x="6633578" y="2032472"/>
              <a:ext cx="505460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indent="0" defTabSz="685800">
                <a:lnSpc>
                  <a:spcPct val="150000"/>
                </a:lnSpc>
                <a:buClr>
                  <a:srgbClr val="A5A5A5"/>
                </a:buClr>
                <a:buFont typeface="Wingdings" panose="05000000000000000000" pitchFamily="2" charset="2"/>
                <a:buNone/>
              </a:pP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1"/>
            <p:cNvSpPr txBox="1"/>
            <p:nvPr/>
          </p:nvSpPr>
          <p:spPr>
            <a:xfrm>
              <a:off x="6629962" y="3495114"/>
              <a:ext cx="505460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50000"/>
                </a:lnSpc>
                <a:buClr>
                  <a:srgbClr val="A5A5A5"/>
                </a:buClr>
              </a:pP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 rot="16200000">
            <a:off x="2110760" y="-71454"/>
            <a:ext cx="615553" cy="214561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错题本模块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2191027" y="1377711"/>
            <a:ext cx="149095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703060" y="1974215"/>
            <a:ext cx="27597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     </a:t>
            </a:r>
            <a:r>
              <a:rPr lang="zh-CN" altLang="en-US" sz="2800" dirty="0"/>
              <a:t>每个学生都拥有自己专属的的错题本，在出现错题时可以选择将其保存进错题本当中。错题本顶部随机显示名言警句。</a:t>
            </a:r>
          </a:p>
        </p:txBody>
      </p:sp>
      <p:pic>
        <p:nvPicPr>
          <p:cNvPr id="24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37" y="2223597"/>
            <a:ext cx="5013325" cy="199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40701FD-247B-439C-9296-02C63A3F6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89" y="1279503"/>
            <a:ext cx="3432505" cy="492885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44207" y="566730"/>
            <a:ext cx="10503587" cy="5724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532992" y="566729"/>
            <a:ext cx="8814799" cy="5724541"/>
          </a:xfrm>
          <a:prstGeom prst="rect">
            <a:avLst/>
          </a:prstGeom>
          <a:solidFill>
            <a:srgbClr val="FEF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920047" y="2530365"/>
            <a:ext cx="317000" cy="1820918"/>
          </a:xfrm>
          <a:prstGeom prst="rect">
            <a:avLst/>
          </a:prstGeom>
          <a:solidFill>
            <a:srgbClr val="BDD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0113365" y="1748616"/>
            <a:ext cx="642354" cy="2062103"/>
            <a:chOff x="9910238" y="1924836"/>
            <a:chExt cx="642354" cy="2062103"/>
          </a:xfrm>
        </p:grpSpPr>
        <p:sp>
          <p:nvSpPr>
            <p:cNvPr id="6" name="矩形 5"/>
            <p:cNvSpPr/>
            <p:nvPr/>
          </p:nvSpPr>
          <p:spPr>
            <a:xfrm>
              <a:off x="9910238" y="1924836"/>
              <a:ext cx="568576" cy="2062103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"/>
            <p:cNvSpPr txBox="1"/>
            <p:nvPr/>
          </p:nvSpPr>
          <p:spPr>
            <a:xfrm>
              <a:off x="9910238" y="2047946"/>
              <a:ext cx="642354" cy="181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spc="300" dirty="0">
                  <a:solidFill>
                    <a:srgbClr val="2F50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132931" y="2148086"/>
            <a:ext cx="509076" cy="3462411"/>
            <a:chOff x="6629962" y="2032472"/>
            <a:chExt cx="509076" cy="3045933"/>
          </a:xfrm>
        </p:grpSpPr>
        <p:sp>
          <p:nvSpPr>
            <p:cNvPr id="9" name="文本框 1"/>
            <p:cNvSpPr txBox="1"/>
            <p:nvPr/>
          </p:nvSpPr>
          <p:spPr>
            <a:xfrm>
              <a:off x="6633578" y="2032472"/>
              <a:ext cx="505460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indent="0" defTabSz="685800">
                <a:lnSpc>
                  <a:spcPct val="150000"/>
                </a:lnSpc>
                <a:buClr>
                  <a:srgbClr val="A5A5A5"/>
                </a:buClr>
                <a:buFont typeface="Wingdings" panose="05000000000000000000" pitchFamily="2" charset="2"/>
                <a:buNone/>
              </a:pP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1"/>
            <p:cNvSpPr txBox="1"/>
            <p:nvPr/>
          </p:nvSpPr>
          <p:spPr>
            <a:xfrm>
              <a:off x="6629962" y="3495114"/>
              <a:ext cx="505460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50000"/>
                </a:lnSpc>
                <a:buClr>
                  <a:srgbClr val="A5A5A5"/>
                </a:buClr>
              </a:pP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 rot="16200000">
            <a:off x="2481580" y="-441325"/>
            <a:ext cx="613410" cy="288480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管理学生信息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2191027" y="1309131"/>
            <a:ext cx="149095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473825" y="2318385"/>
            <a:ext cx="276034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       </a:t>
            </a:r>
            <a:r>
              <a:rPr lang="zh-CN" altLang="en-US" sz="2800"/>
              <a:t>教师端管理学生信息，可以对学生进行增删查改，可以查看学生排行榜。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8119639-72CC-4078-A9F0-462E13633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0" y="1657621"/>
            <a:ext cx="6038850" cy="39528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D977DBC-A1B4-49AD-BB6C-3349440FE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86" y="2654334"/>
            <a:ext cx="5534025" cy="218122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610614D-D5EE-4F53-886A-666BB4AA7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0" y="2095251"/>
            <a:ext cx="5553075" cy="3705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44207" y="566730"/>
            <a:ext cx="10503587" cy="5724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532992" y="566729"/>
            <a:ext cx="8814799" cy="5724541"/>
          </a:xfrm>
          <a:prstGeom prst="rect">
            <a:avLst/>
          </a:prstGeom>
          <a:solidFill>
            <a:srgbClr val="FEF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920047" y="2530365"/>
            <a:ext cx="317000" cy="1820918"/>
          </a:xfrm>
          <a:prstGeom prst="rect">
            <a:avLst/>
          </a:prstGeom>
          <a:solidFill>
            <a:srgbClr val="BDD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0113365" y="1748616"/>
            <a:ext cx="642354" cy="2062103"/>
            <a:chOff x="9910238" y="1924836"/>
            <a:chExt cx="642354" cy="2062103"/>
          </a:xfrm>
        </p:grpSpPr>
        <p:sp>
          <p:nvSpPr>
            <p:cNvPr id="6" name="矩形 5"/>
            <p:cNvSpPr/>
            <p:nvPr/>
          </p:nvSpPr>
          <p:spPr>
            <a:xfrm>
              <a:off x="9910238" y="1924836"/>
              <a:ext cx="568576" cy="2062103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"/>
            <p:cNvSpPr txBox="1"/>
            <p:nvPr/>
          </p:nvSpPr>
          <p:spPr>
            <a:xfrm>
              <a:off x="9910238" y="2047946"/>
              <a:ext cx="642354" cy="181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spc="300" dirty="0">
                  <a:solidFill>
                    <a:srgbClr val="2F50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132931" y="2148086"/>
            <a:ext cx="509076" cy="3462411"/>
            <a:chOff x="6629962" y="2032472"/>
            <a:chExt cx="509076" cy="3045933"/>
          </a:xfrm>
        </p:grpSpPr>
        <p:sp>
          <p:nvSpPr>
            <p:cNvPr id="9" name="文本框 1"/>
            <p:cNvSpPr txBox="1"/>
            <p:nvPr/>
          </p:nvSpPr>
          <p:spPr>
            <a:xfrm>
              <a:off x="6633578" y="2032472"/>
              <a:ext cx="505460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indent="0" defTabSz="685800">
                <a:lnSpc>
                  <a:spcPct val="150000"/>
                </a:lnSpc>
                <a:buClr>
                  <a:srgbClr val="A5A5A5"/>
                </a:buClr>
                <a:buFont typeface="Wingdings" panose="05000000000000000000" pitchFamily="2" charset="2"/>
                <a:buNone/>
              </a:pP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1"/>
            <p:cNvSpPr txBox="1"/>
            <p:nvPr/>
          </p:nvSpPr>
          <p:spPr>
            <a:xfrm>
              <a:off x="6629962" y="3495114"/>
              <a:ext cx="505460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50000"/>
                </a:lnSpc>
                <a:buClr>
                  <a:srgbClr val="A5A5A5"/>
                </a:buClr>
              </a:pP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 rot="16200000">
            <a:off x="1963935" y="76444"/>
            <a:ext cx="613410" cy="184982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休息模块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2191027" y="1309131"/>
            <a:ext cx="149095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417945" y="1858010"/>
            <a:ext cx="326707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       </a:t>
            </a:r>
            <a:r>
              <a:rPr lang="zh-CN" altLang="en-US" sz="2800"/>
              <a:t>为了对学生进行保护，切实考虑用户需求，我们在利用多线程设置了休息功能，在学生使用超过</a:t>
            </a:r>
            <a:r>
              <a:rPr lang="en-US" altLang="zh-CN" sz="2800"/>
              <a:t>30</a:t>
            </a:r>
            <a:r>
              <a:rPr lang="zh-CN" altLang="en-US" sz="2800"/>
              <a:t>分钟时会进行提醒。</a:t>
            </a:r>
          </a:p>
        </p:txBody>
      </p:sp>
      <p:pic>
        <p:nvPicPr>
          <p:cNvPr id="11" name="图片 8"/>
          <p:cNvPicPr>
            <a:picLocks noChangeAspect="1"/>
          </p:cNvPicPr>
          <p:nvPr/>
        </p:nvPicPr>
        <p:blipFill>
          <a:blip r:embed="rId2"/>
          <a:srcRect l="25874" t="2741" r="10332" b="1185"/>
          <a:stretch>
            <a:fillRect/>
          </a:stretch>
        </p:blipFill>
        <p:spPr>
          <a:xfrm>
            <a:off x="1850390" y="1871980"/>
            <a:ext cx="3732530" cy="344932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844207" y="566730"/>
            <a:ext cx="10503587" cy="5724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532992" y="566729"/>
            <a:ext cx="8814799" cy="5724541"/>
          </a:xfrm>
          <a:prstGeom prst="rect">
            <a:avLst/>
          </a:prstGeom>
          <a:solidFill>
            <a:srgbClr val="FEF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9132931" y="2148086"/>
            <a:ext cx="509076" cy="3462411"/>
            <a:chOff x="6629962" y="2032472"/>
            <a:chExt cx="509076" cy="3045933"/>
          </a:xfrm>
        </p:grpSpPr>
        <p:sp>
          <p:nvSpPr>
            <p:cNvPr id="25" name="文本框 1"/>
            <p:cNvSpPr txBox="1"/>
            <p:nvPr/>
          </p:nvSpPr>
          <p:spPr>
            <a:xfrm>
              <a:off x="6633578" y="2032472"/>
              <a:ext cx="505460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lvl="0" indent="-285750" defTabSz="685800">
                <a:lnSpc>
                  <a:spcPct val="150000"/>
                </a:lnSpc>
                <a:buClr>
                  <a:srgbClr val="A5A5A5"/>
                </a:buClr>
                <a:buFont typeface="Wingdings" panose="05000000000000000000" pitchFamily="2" charset="2"/>
                <a:buChar char="u"/>
              </a:pP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1"/>
            <p:cNvSpPr txBox="1"/>
            <p:nvPr/>
          </p:nvSpPr>
          <p:spPr>
            <a:xfrm>
              <a:off x="6629962" y="3495114"/>
              <a:ext cx="505460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50000"/>
                </a:lnSpc>
                <a:buClr>
                  <a:srgbClr val="A5A5A5"/>
                </a:buClr>
              </a:pP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 rot="16200000">
            <a:off x="1963935" y="76444"/>
            <a:ext cx="613410" cy="184982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小组讨论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2191027" y="1309131"/>
            <a:ext cx="149095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65" y="1499870"/>
            <a:ext cx="2955290" cy="2216785"/>
          </a:xfrm>
          <a:prstGeom prst="rect">
            <a:avLst/>
          </a:prstGeom>
        </p:spPr>
      </p:pic>
      <p:pic>
        <p:nvPicPr>
          <p:cNvPr id="3" name="图片 2" descr="IMG_20190725_1726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605" y="976630"/>
            <a:ext cx="1816735" cy="2422525"/>
          </a:xfrm>
          <a:prstGeom prst="rect">
            <a:avLst/>
          </a:prstGeom>
        </p:spPr>
      </p:pic>
      <p:pic>
        <p:nvPicPr>
          <p:cNvPr id="4" name="图片 3" descr="IMG_20190725_1705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270" y="1583690"/>
            <a:ext cx="2733040" cy="2049780"/>
          </a:xfrm>
          <a:prstGeom prst="rect">
            <a:avLst/>
          </a:prstGeom>
        </p:spPr>
      </p:pic>
      <p:pic>
        <p:nvPicPr>
          <p:cNvPr id="5" name="图片 4" descr="IMG_20190725_1725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9510" y="3810635"/>
            <a:ext cx="2814955" cy="2111375"/>
          </a:xfrm>
          <a:prstGeom prst="rect">
            <a:avLst/>
          </a:prstGeom>
        </p:spPr>
      </p:pic>
      <p:pic>
        <p:nvPicPr>
          <p:cNvPr id="6" name="图片 5" descr="IMG_20190725_1719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1730" y="4181475"/>
            <a:ext cx="2033905" cy="15259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44207" y="566730"/>
            <a:ext cx="10503587" cy="5724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1" name="PA_任意多边形 21"/>
          <p:cNvSpPr/>
          <p:nvPr/>
        </p:nvSpPr>
        <p:spPr bwMode="auto">
          <a:xfrm>
            <a:off x="5425859" y="910317"/>
            <a:ext cx="2056795" cy="2065584"/>
          </a:xfrm>
          <a:custGeom>
            <a:avLst/>
            <a:gdLst>
              <a:gd name="T0" fmla="*/ 378 w 914"/>
              <a:gd name="T1" fmla="*/ 299 h 915"/>
              <a:gd name="T2" fmla="*/ 304 w 914"/>
              <a:gd name="T3" fmla="*/ 270 h 915"/>
              <a:gd name="T4" fmla="*/ 276 w 914"/>
              <a:gd name="T5" fmla="*/ 197 h 915"/>
              <a:gd name="T6" fmla="*/ 276 w 914"/>
              <a:gd name="T7" fmla="*/ 46 h 915"/>
              <a:gd name="T8" fmla="*/ 230 w 914"/>
              <a:gd name="T9" fmla="*/ 0 h 915"/>
              <a:gd name="T10" fmla="*/ 45 w 914"/>
              <a:gd name="T11" fmla="*/ 0 h 915"/>
              <a:gd name="T12" fmla="*/ 0 w 914"/>
              <a:gd name="T13" fmla="*/ 46 h 915"/>
              <a:gd name="T14" fmla="*/ 0 w 914"/>
              <a:gd name="T15" fmla="*/ 231 h 915"/>
              <a:gd name="T16" fmla="*/ 45 w 914"/>
              <a:gd name="T17" fmla="*/ 276 h 915"/>
              <a:gd name="T18" fmla="*/ 196 w 914"/>
              <a:gd name="T19" fmla="*/ 276 h 915"/>
              <a:gd name="T20" fmla="*/ 270 w 914"/>
              <a:gd name="T21" fmla="*/ 305 h 915"/>
              <a:gd name="T22" fmla="*/ 298 w 914"/>
              <a:gd name="T23" fmla="*/ 379 h 915"/>
              <a:gd name="T24" fmla="*/ 298 w 914"/>
              <a:gd name="T25" fmla="*/ 869 h 915"/>
              <a:gd name="T26" fmla="*/ 343 w 914"/>
              <a:gd name="T27" fmla="*/ 915 h 915"/>
              <a:gd name="T28" fmla="*/ 869 w 914"/>
              <a:gd name="T29" fmla="*/ 915 h 915"/>
              <a:gd name="T30" fmla="*/ 914 w 914"/>
              <a:gd name="T31" fmla="*/ 869 h 915"/>
              <a:gd name="T32" fmla="*/ 914 w 914"/>
              <a:gd name="T33" fmla="*/ 344 h 915"/>
              <a:gd name="T34" fmla="*/ 869 w 914"/>
              <a:gd name="T35" fmla="*/ 299 h 915"/>
              <a:gd name="T36" fmla="*/ 378 w 914"/>
              <a:gd name="T37" fmla="*/ 299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4" h="915">
                <a:moveTo>
                  <a:pt x="378" y="299"/>
                </a:moveTo>
                <a:cubicBezTo>
                  <a:pt x="353" y="299"/>
                  <a:pt x="320" y="286"/>
                  <a:pt x="304" y="270"/>
                </a:cubicBezTo>
                <a:cubicBezTo>
                  <a:pt x="288" y="255"/>
                  <a:pt x="276" y="222"/>
                  <a:pt x="276" y="197"/>
                </a:cubicBezTo>
                <a:cubicBezTo>
                  <a:pt x="276" y="46"/>
                  <a:pt x="276" y="46"/>
                  <a:pt x="276" y="46"/>
                </a:cubicBezTo>
                <a:cubicBezTo>
                  <a:pt x="276" y="21"/>
                  <a:pt x="255" y="0"/>
                  <a:pt x="23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1"/>
                  <a:pt x="0" y="46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256"/>
                  <a:pt x="20" y="276"/>
                  <a:pt x="45" y="276"/>
                </a:cubicBezTo>
                <a:cubicBezTo>
                  <a:pt x="196" y="276"/>
                  <a:pt x="196" y="276"/>
                  <a:pt x="196" y="276"/>
                </a:cubicBezTo>
                <a:cubicBezTo>
                  <a:pt x="221" y="276"/>
                  <a:pt x="254" y="289"/>
                  <a:pt x="270" y="305"/>
                </a:cubicBezTo>
                <a:cubicBezTo>
                  <a:pt x="285" y="320"/>
                  <a:pt x="298" y="354"/>
                  <a:pt x="298" y="379"/>
                </a:cubicBezTo>
                <a:cubicBezTo>
                  <a:pt x="298" y="869"/>
                  <a:pt x="298" y="869"/>
                  <a:pt x="298" y="869"/>
                </a:cubicBezTo>
                <a:cubicBezTo>
                  <a:pt x="298" y="894"/>
                  <a:pt x="318" y="915"/>
                  <a:pt x="343" y="915"/>
                </a:cubicBezTo>
                <a:cubicBezTo>
                  <a:pt x="869" y="915"/>
                  <a:pt x="869" y="915"/>
                  <a:pt x="869" y="915"/>
                </a:cubicBezTo>
                <a:cubicBezTo>
                  <a:pt x="894" y="915"/>
                  <a:pt x="914" y="894"/>
                  <a:pt x="914" y="869"/>
                </a:cubicBezTo>
                <a:cubicBezTo>
                  <a:pt x="914" y="344"/>
                  <a:pt x="914" y="344"/>
                  <a:pt x="914" y="344"/>
                </a:cubicBezTo>
                <a:cubicBezTo>
                  <a:pt x="914" y="319"/>
                  <a:pt x="894" y="299"/>
                  <a:pt x="869" y="299"/>
                </a:cubicBezTo>
                <a:lnTo>
                  <a:pt x="378" y="299"/>
                </a:lnTo>
                <a:close/>
              </a:path>
            </a:pathLst>
          </a:custGeom>
          <a:solidFill>
            <a:srgbClr val="BDDAFA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22" name="PA_任意多边形 22"/>
          <p:cNvSpPr/>
          <p:nvPr/>
        </p:nvSpPr>
        <p:spPr bwMode="auto">
          <a:xfrm>
            <a:off x="3886833" y="1768768"/>
            <a:ext cx="2058833" cy="2063547"/>
          </a:xfrm>
          <a:custGeom>
            <a:avLst/>
            <a:gdLst>
              <a:gd name="T0" fmla="*/ 298 w 914"/>
              <a:gd name="T1" fmla="*/ 537 h 915"/>
              <a:gd name="T2" fmla="*/ 270 w 914"/>
              <a:gd name="T3" fmla="*/ 610 h 915"/>
              <a:gd name="T4" fmla="*/ 196 w 914"/>
              <a:gd name="T5" fmla="*/ 639 h 915"/>
              <a:gd name="T6" fmla="*/ 45 w 914"/>
              <a:gd name="T7" fmla="*/ 639 h 915"/>
              <a:gd name="T8" fmla="*/ 0 w 914"/>
              <a:gd name="T9" fmla="*/ 684 h 915"/>
              <a:gd name="T10" fmla="*/ 0 w 914"/>
              <a:gd name="T11" fmla="*/ 869 h 915"/>
              <a:gd name="T12" fmla="*/ 45 w 914"/>
              <a:gd name="T13" fmla="*/ 915 h 915"/>
              <a:gd name="T14" fmla="*/ 230 w 914"/>
              <a:gd name="T15" fmla="*/ 915 h 915"/>
              <a:gd name="T16" fmla="*/ 276 w 914"/>
              <a:gd name="T17" fmla="*/ 869 h 915"/>
              <a:gd name="T18" fmla="*/ 276 w 914"/>
              <a:gd name="T19" fmla="*/ 718 h 915"/>
              <a:gd name="T20" fmla="*/ 304 w 914"/>
              <a:gd name="T21" fmla="*/ 645 h 915"/>
              <a:gd name="T22" fmla="*/ 378 w 914"/>
              <a:gd name="T23" fmla="*/ 616 h 915"/>
              <a:gd name="T24" fmla="*/ 869 w 914"/>
              <a:gd name="T25" fmla="*/ 616 h 915"/>
              <a:gd name="T26" fmla="*/ 914 w 914"/>
              <a:gd name="T27" fmla="*/ 571 h 915"/>
              <a:gd name="T28" fmla="*/ 914 w 914"/>
              <a:gd name="T29" fmla="*/ 46 h 915"/>
              <a:gd name="T30" fmla="*/ 869 w 914"/>
              <a:gd name="T31" fmla="*/ 0 h 915"/>
              <a:gd name="T32" fmla="*/ 343 w 914"/>
              <a:gd name="T33" fmla="*/ 0 h 915"/>
              <a:gd name="T34" fmla="*/ 298 w 914"/>
              <a:gd name="T35" fmla="*/ 46 h 915"/>
              <a:gd name="T36" fmla="*/ 298 w 914"/>
              <a:gd name="T37" fmla="*/ 537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4" h="915">
                <a:moveTo>
                  <a:pt x="298" y="537"/>
                </a:moveTo>
                <a:cubicBezTo>
                  <a:pt x="298" y="561"/>
                  <a:pt x="285" y="595"/>
                  <a:pt x="270" y="610"/>
                </a:cubicBezTo>
                <a:cubicBezTo>
                  <a:pt x="254" y="626"/>
                  <a:pt x="221" y="639"/>
                  <a:pt x="196" y="639"/>
                </a:cubicBezTo>
                <a:cubicBezTo>
                  <a:pt x="45" y="639"/>
                  <a:pt x="45" y="639"/>
                  <a:pt x="45" y="639"/>
                </a:cubicBezTo>
                <a:cubicBezTo>
                  <a:pt x="20" y="639"/>
                  <a:pt x="0" y="659"/>
                  <a:pt x="0" y="684"/>
                </a:cubicBezTo>
                <a:cubicBezTo>
                  <a:pt x="0" y="869"/>
                  <a:pt x="0" y="869"/>
                  <a:pt x="0" y="869"/>
                </a:cubicBezTo>
                <a:cubicBezTo>
                  <a:pt x="0" y="894"/>
                  <a:pt x="20" y="915"/>
                  <a:pt x="45" y="915"/>
                </a:cubicBezTo>
                <a:cubicBezTo>
                  <a:pt x="230" y="915"/>
                  <a:pt x="230" y="915"/>
                  <a:pt x="230" y="915"/>
                </a:cubicBezTo>
                <a:cubicBezTo>
                  <a:pt x="255" y="915"/>
                  <a:pt x="276" y="894"/>
                  <a:pt x="276" y="869"/>
                </a:cubicBezTo>
                <a:cubicBezTo>
                  <a:pt x="276" y="718"/>
                  <a:pt x="276" y="718"/>
                  <a:pt x="276" y="718"/>
                </a:cubicBezTo>
                <a:cubicBezTo>
                  <a:pt x="276" y="693"/>
                  <a:pt x="288" y="660"/>
                  <a:pt x="304" y="645"/>
                </a:cubicBezTo>
                <a:cubicBezTo>
                  <a:pt x="320" y="629"/>
                  <a:pt x="353" y="616"/>
                  <a:pt x="378" y="616"/>
                </a:cubicBezTo>
                <a:cubicBezTo>
                  <a:pt x="869" y="616"/>
                  <a:pt x="869" y="616"/>
                  <a:pt x="869" y="616"/>
                </a:cubicBezTo>
                <a:cubicBezTo>
                  <a:pt x="894" y="616"/>
                  <a:pt x="914" y="596"/>
                  <a:pt x="914" y="571"/>
                </a:cubicBezTo>
                <a:cubicBezTo>
                  <a:pt x="914" y="46"/>
                  <a:pt x="914" y="46"/>
                  <a:pt x="914" y="46"/>
                </a:cubicBezTo>
                <a:cubicBezTo>
                  <a:pt x="914" y="21"/>
                  <a:pt x="894" y="0"/>
                  <a:pt x="869" y="0"/>
                </a:cubicBezTo>
                <a:cubicBezTo>
                  <a:pt x="343" y="0"/>
                  <a:pt x="343" y="0"/>
                  <a:pt x="343" y="0"/>
                </a:cubicBezTo>
                <a:cubicBezTo>
                  <a:pt x="318" y="0"/>
                  <a:pt x="298" y="21"/>
                  <a:pt x="298" y="46"/>
                </a:cubicBezTo>
                <a:lnTo>
                  <a:pt x="298" y="537"/>
                </a:lnTo>
                <a:close/>
              </a:path>
            </a:pathLst>
          </a:custGeom>
          <a:solidFill>
            <a:srgbClr val="FFCCCC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23" name="PA_任意多边形 23"/>
          <p:cNvSpPr/>
          <p:nvPr/>
        </p:nvSpPr>
        <p:spPr bwMode="auto">
          <a:xfrm>
            <a:off x="4738904" y="3285840"/>
            <a:ext cx="2058833" cy="2063547"/>
          </a:xfrm>
          <a:custGeom>
            <a:avLst/>
            <a:gdLst>
              <a:gd name="T0" fmla="*/ 537 w 915"/>
              <a:gd name="T1" fmla="*/ 616 h 914"/>
              <a:gd name="T2" fmla="*/ 610 w 915"/>
              <a:gd name="T3" fmla="*/ 644 h 914"/>
              <a:gd name="T4" fmla="*/ 639 w 915"/>
              <a:gd name="T5" fmla="*/ 718 h 914"/>
              <a:gd name="T6" fmla="*/ 639 w 915"/>
              <a:gd name="T7" fmla="*/ 869 h 914"/>
              <a:gd name="T8" fmla="*/ 684 w 915"/>
              <a:gd name="T9" fmla="*/ 914 h 914"/>
              <a:gd name="T10" fmla="*/ 869 w 915"/>
              <a:gd name="T11" fmla="*/ 914 h 914"/>
              <a:gd name="T12" fmla="*/ 915 w 915"/>
              <a:gd name="T13" fmla="*/ 869 h 914"/>
              <a:gd name="T14" fmla="*/ 915 w 915"/>
              <a:gd name="T15" fmla="*/ 684 h 914"/>
              <a:gd name="T16" fmla="*/ 869 w 915"/>
              <a:gd name="T17" fmla="*/ 638 h 914"/>
              <a:gd name="T18" fmla="*/ 718 w 915"/>
              <a:gd name="T19" fmla="*/ 638 h 914"/>
              <a:gd name="T20" fmla="*/ 645 w 915"/>
              <a:gd name="T21" fmla="*/ 610 h 914"/>
              <a:gd name="T22" fmla="*/ 616 w 915"/>
              <a:gd name="T23" fmla="*/ 536 h 914"/>
              <a:gd name="T24" fmla="*/ 616 w 915"/>
              <a:gd name="T25" fmla="*/ 45 h 914"/>
              <a:gd name="T26" fmla="*/ 571 w 915"/>
              <a:gd name="T27" fmla="*/ 0 h 914"/>
              <a:gd name="T28" fmla="*/ 46 w 915"/>
              <a:gd name="T29" fmla="*/ 0 h 914"/>
              <a:gd name="T30" fmla="*/ 0 w 915"/>
              <a:gd name="T31" fmla="*/ 45 h 914"/>
              <a:gd name="T32" fmla="*/ 0 w 915"/>
              <a:gd name="T33" fmla="*/ 571 h 914"/>
              <a:gd name="T34" fmla="*/ 46 w 915"/>
              <a:gd name="T35" fmla="*/ 616 h 914"/>
              <a:gd name="T36" fmla="*/ 537 w 915"/>
              <a:gd name="T37" fmla="*/ 616 h 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5" h="914">
                <a:moveTo>
                  <a:pt x="537" y="616"/>
                </a:moveTo>
                <a:cubicBezTo>
                  <a:pt x="562" y="616"/>
                  <a:pt x="595" y="629"/>
                  <a:pt x="610" y="644"/>
                </a:cubicBezTo>
                <a:cubicBezTo>
                  <a:pt x="626" y="660"/>
                  <a:pt x="639" y="693"/>
                  <a:pt x="639" y="718"/>
                </a:cubicBezTo>
                <a:cubicBezTo>
                  <a:pt x="639" y="869"/>
                  <a:pt x="639" y="869"/>
                  <a:pt x="639" y="869"/>
                </a:cubicBezTo>
                <a:cubicBezTo>
                  <a:pt x="639" y="894"/>
                  <a:pt x="659" y="914"/>
                  <a:pt x="684" y="914"/>
                </a:cubicBezTo>
                <a:cubicBezTo>
                  <a:pt x="869" y="914"/>
                  <a:pt x="869" y="914"/>
                  <a:pt x="869" y="914"/>
                </a:cubicBezTo>
                <a:cubicBezTo>
                  <a:pt x="894" y="914"/>
                  <a:pt x="915" y="894"/>
                  <a:pt x="915" y="869"/>
                </a:cubicBezTo>
                <a:cubicBezTo>
                  <a:pt x="915" y="684"/>
                  <a:pt x="915" y="684"/>
                  <a:pt x="915" y="684"/>
                </a:cubicBezTo>
                <a:cubicBezTo>
                  <a:pt x="915" y="659"/>
                  <a:pt x="894" y="638"/>
                  <a:pt x="869" y="638"/>
                </a:cubicBezTo>
                <a:cubicBezTo>
                  <a:pt x="718" y="638"/>
                  <a:pt x="718" y="638"/>
                  <a:pt x="718" y="638"/>
                </a:cubicBezTo>
                <a:cubicBezTo>
                  <a:pt x="693" y="638"/>
                  <a:pt x="660" y="625"/>
                  <a:pt x="645" y="610"/>
                </a:cubicBezTo>
                <a:cubicBezTo>
                  <a:pt x="629" y="594"/>
                  <a:pt x="616" y="561"/>
                  <a:pt x="616" y="536"/>
                </a:cubicBezTo>
                <a:cubicBezTo>
                  <a:pt x="616" y="45"/>
                  <a:pt x="616" y="45"/>
                  <a:pt x="616" y="45"/>
                </a:cubicBezTo>
                <a:cubicBezTo>
                  <a:pt x="616" y="20"/>
                  <a:pt x="596" y="0"/>
                  <a:pt x="571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21" y="0"/>
                  <a:pt x="0" y="20"/>
                  <a:pt x="0" y="45"/>
                </a:cubicBezTo>
                <a:cubicBezTo>
                  <a:pt x="0" y="571"/>
                  <a:pt x="0" y="571"/>
                  <a:pt x="0" y="571"/>
                </a:cubicBezTo>
                <a:cubicBezTo>
                  <a:pt x="0" y="596"/>
                  <a:pt x="21" y="616"/>
                  <a:pt x="46" y="616"/>
                </a:cubicBezTo>
                <a:lnTo>
                  <a:pt x="537" y="616"/>
                </a:lnTo>
                <a:close/>
              </a:path>
            </a:pathLst>
          </a:custGeom>
          <a:solidFill>
            <a:srgbClr val="BDDAFA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24" name="PA_任意多边形 24"/>
          <p:cNvSpPr/>
          <p:nvPr/>
        </p:nvSpPr>
        <p:spPr bwMode="auto">
          <a:xfrm>
            <a:off x="6275893" y="2429429"/>
            <a:ext cx="2060871" cy="2061507"/>
          </a:xfrm>
          <a:custGeom>
            <a:avLst/>
            <a:gdLst>
              <a:gd name="T0" fmla="*/ 616 w 915"/>
              <a:gd name="T1" fmla="*/ 378 h 914"/>
              <a:gd name="T2" fmla="*/ 645 w 915"/>
              <a:gd name="T3" fmla="*/ 304 h 914"/>
              <a:gd name="T4" fmla="*/ 718 w 915"/>
              <a:gd name="T5" fmla="*/ 276 h 914"/>
              <a:gd name="T6" fmla="*/ 869 w 915"/>
              <a:gd name="T7" fmla="*/ 276 h 914"/>
              <a:gd name="T8" fmla="*/ 915 w 915"/>
              <a:gd name="T9" fmla="*/ 231 h 914"/>
              <a:gd name="T10" fmla="*/ 915 w 915"/>
              <a:gd name="T11" fmla="*/ 45 h 914"/>
              <a:gd name="T12" fmla="*/ 869 w 915"/>
              <a:gd name="T13" fmla="*/ 0 h 914"/>
              <a:gd name="T14" fmla="*/ 684 w 915"/>
              <a:gd name="T15" fmla="*/ 0 h 914"/>
              <a:gd name="T16" fmla="*/ 639 w 915"/>
              <a:gd name="T17" fmla="*/ 45 h 914"/>
              <a:gd name="T18" fmla="*/ 639 w 915"/>
              <a:gd name="T19" fmla="*/ 196 h 914"/>
              <a:gd name="T20" fmla="*/ 610 w 915"/>
              <a:gd name="T21" fmla="*/ 270 h 914"/>
              <a:gd name="T22" fmla="*/ 537 w 915"/>
              <a:gd name="T23" fmla="*/ 298 h 914"/>
              <a:gd name="T24" fmla="*/ 46 w 915"/>
              <a:gd name="T25" fmla="*/ 298 h 914"/>
              <a:gd name="T26" fmla="*/ 0 w 915"/>
              <a:gd name="T27" fmla="*/ 344 h 914"/>
              <a:gd name="T28" fmla="*/ 0 w 915"/>
              <a:gd name="T29" fmla="*/ 869 h 914"/>
              <a:gd name="T30" fmla="*/ 46 w 915"/>
              <a:gd name="T31" fmla="*/ 914 h 914"/>
              <a:gd name="T32" fmla="*/ 571 w 915"/>
              <a:gd name="T33" fmla="*/ 914 h 914"/>
              <a:gd name="T34" fmla="*/ 616 w 915"/>
              <a:gd name="T35" fmla="*/ 869 h 914"/>
              <a:gd name="T36" fmla="*/ 616 w 915"/>
              <a:gd name="T37" fmla="*/ 378 h 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5" h="914">
                <a:moveTo>
                  <a:pt x="616" y="378"/>
                </a:moveTo>
                <a:cubicBezTo>
                  <a:pt x="616" y="353"/>
                  <a:pt x="629" y="320"/>
                  <a:pt x="645" y="304"/>
                </a:cubicBezTo>
                <a:cubicBezTo>
                  <a:pt x="660" y="289"/>
                  <a:pt x="693" y="276"/>
                  <a:pt x="718" y="276"/>
                </a:cubicBezTo>
                <a:cubicBezTo>
                  <a:pt x="869" y="276"/>
                  <a:pt x="869" y="276"/>
                  <a:pt x="869" y="276"/>
                </a:cubicBezTo>
                <a:cubicBezTo>
                  <a:pt x="894" y="276"/>
                  <a:pt x="915" y="256"/>
                  <a:pt x="915" y="231"/>
                </a:cubicBezTo>
                <a:cubicBezTo>
                  <a:pt x="915" y="45"/>
                  <a:pt x="915" y="45"/>
                  <a:pt x="915" y="45"/>
                </a:cubicBezTo>
                <a:cubicBezTo>
                  <a:pt x="915" y="21"/>
                  <a:pt x="894" y="0"/>
                  <a:pt x="869" y="0"/>
                </a:cubicBezTo>
                <a:cubicBezTo>
                  <a:pt x="684" y="0"/>
                  <a:pt x="684" y="0"/>
                  <a:pt x="684" y="0"/>
                </a:cubicBezTo>
                <a:cubicBezTo>
                  <a:pt x="659" y="0"/>
                  <a:pt x="639" y="21"/>
                  <a:pt x="639" y="45"/>
                </a:cubicBezTo>
                <a:cubicBezTo>
                  <a:pt x="639" y="196"/>
                  <a:pt x="639" y="196"/>
                  <a:pt x="639" y="196"/>
                </a:cubicBezTo>
                <a:cubicBezTo>
                  <a:pt x="639" y="221"/>
                  <a:pt x="626" y="254"/>
                  <a:pt x="610" y="270"/>
                </a:cubicBezTo>
                <a:cubicBezTo>
                  <a:pt x="595" y="286"/>
                  <a:pt x="562" y="298"/>
                  <a:pt x="537" y="298"/>
                </a:cubicBezTo>
                <a:cubicBezTo>
                  <a:pt x="46" y="298"/>
                  <a:pt x="46" y="298"/>
                  <a:pt x="46" y="298"/>
                </a:cubicBezTo>
                <a:cubicBezTo>
                  <a:pt x="21" y="298"/>
                  <a:pt x="0" y="319"/>
                  <a:pt x="0" y="344"/>
                </a:cubicBezTo>
                <a:cubicBezTo>
                  <a:pt x="0" y="869"/>
                  <a:pt x="0" y="869"/>
                  <a:pt x="0" y="869"/>
                </a:cubicBezTo>
                <a:cubicBezTo>
                  <a:pt x="0" y="894"/>
                  <a:pt x="21" y="914"/>
                  <a:pt x="46" y="914"/>
                </a:cubicBezTo>
                <a:cubicBezTo>
                  <a:pt x="571" y="914"/>
                  <a:pt x="571" y="914"/>
                  <a:pt x="571" y="914"/>
                </a:cubicBezTo>
                <a:cubicBezTo>
                  <a:pt x="596" y="914"/>
                  <a:pt x="616" y="894"/>
                  <a:pt x="616" y="869"/>
                </a:cubicBezTo>
                <a:lnTo>
                  <a:pt x="616" y="378"/>
                </a:lnTo>
                <a:close/>
              </a:path>
            </a:pathLst>
          </a:custGeom>
          <a:solidFill>
            <a:srgbClr val="FFCCCC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25" name="PA_任意多边形 25"/>
          <p:cNvSpPr>
            <a:spLocks noEditPoints="1"/>
          </p:cNvSpPr>
          <p:nvPr/>
        </p:nvSpPr>
        <p:spPr bwMode="auto">
          <a:xfrm>
            <a:off x="5586899" y="1051013"/>
            <a:ext cx="295574" cy="332370"/>
          </a:xfrm>
          <a:custGeom>
            <a:avLst/>
            <a:gdLst>
              <a:gd name="T0" fmla="*/ 28 w 131"/>
              <a:gd name="T1" fmla="*/ 16 h 147"/>
              <a:gd name="T2" fmla="*/ 103 w 131"/>
              <a:gd name="T3" fmla="*/ 16 h 147"/>
              <a:gd name="T4" fmla="*/ 118 w 131"/>
              <a:gd name="T5" fmla="*/ 61 h 147"/>
              <a:gd name="T6" fmla="*/ 127 w 131"/>
              <a:gd name="T7" fmla="*/ 65 h 147"/>
              <a:gd name="T8" fmla="*/ 131 w 131"/>
              <a:gd name="T9" fmla="*/ 74 h 147"/>
              <a:gd name="T10" fmla="*/ 130 w 131"/>
              <a:gd name="T11" fmla="*/ 101 h 147"/>
              <a:gd name="T12" fmla="*/ 123 w 131"/>
              <a:gd name="T13" fmla="*/ 108 h 147"/>
              <a:gd name="T14" fmla="*/ 116 w 131"/>
              <a:gd name="T15" fmla="*/ 109 h 147"/>
              <a:gd name="T16" fmla="*/ 65 w 131"/>
              <a:gd name="T17" fmla="*/ 147 h 147"/>
              <a:gd name="T18" fmla="*/ 76 w 131"/>
              <a:gd name="T19" fmla="*/ 132 h 147"/>
              <a:gd name="T20" fmla="*/ 107 w 131"/>
              <a:gd name="T21" fmla="*/ 109 h 147"/>
              <a:gd name="T22" fmla="*/ 98 w 131"/>
              <a:gd name="T23" fmla="*/ 105 h 147"/>
              <a:gd name="T24" fmla="*/ 95 w 131"/>
              <a:gd name="T25" fmla="*/ 74 h 147"/>
              <a:gd name="T26" fmla="*/ 96 w 131"/>
              <a:gd name="T27" fmla="*/ 69 h 147"/>
              <a:gd name="T28" fmla="*/ 107 w 131"/>
              <a:gd name="T29" fmla="*/ 56 h 147"/>
              <a:gd name="T30" fmla="*/ 35 w 131"/>
              <a:gd name="T31" fmla="*/ 38 h 147"/>
              <a:gd name="T32" fmla="*/ 28 w 131"/>
              <a:gd name="T33" fmla="*/ 62 h 147"/>
              <a:gd name="T34" fmla="*/ 35 w 131"/>
              <a:gd name="T35" fmla="*/ 69 h 147"/>
              <a:gd name="T36" fmla="*/ 36 w 131"/>
              <a:gd name="T37" fmla="*/ 96 h 147"/>
              <a:gd name="T38" fmla="*/ 32 w 131"/>
              <a:gd name="T39" fmla="*/ 105 h 147"/>
              <a:gd name="T40" fmla="*/ 24 w 131"/>
              <a:gd name="T41" fmla="*/ 109 h 147"/>
              <a:gd name="T42" fmla="*/ 8 w 131"/>
              <a:gd name="T43" fmla="*/ 108 h 147"/>
              <a:gd name="T44" fmla="*/ 0 w 131"/>
              <a:gd name="T45" fmla="*/ 96 h 147"/>
              <a:gd name="T46" fmla="*/ 1 w 131"/>
              <a:gd name="T47" fmla="*/ 69 h 147"/>
              <a:gd name="T48" fmla="*/ 13 w 131"/>
              <a:gd name="T49" fmla="*/ 61 h 147"/>
              <a:gd name="T50" fmla="*/ 61 w 131"/>
              <a:gd name="T51" fmla="*/ 135 h 147"/>
              <a:gd name="T52" fmla="*/ 65 w 131"/>
              <a:gd name="T53" fmla="*/ 131 h 147"/>
              <a:gd name="T54" fmla="*/ 13 w 131"/>
              <a:gd name="T55" fmla="*/ 73 h 147"/>
              <a:gd name="T56" fmla="*/ 12 w 131"/>
              <a:gd name="T57" fmla="*/ 74 h 147"/>
              <a:gd name="T58" fmla="*/ 12 w 131"/>
              <a:gd name="T59" fmla="*/ 97 h 147"/>
              <a:gd name="T60" fmla="*/ 18 w 131"/>
              <a:gd name="T61" fmla="*/ 97 h 147"/>
              <a:gd name="T62" fmla="*/ 24 w 131"/>
              <a:gd name="T63" fmla="*/ 97 h 147"/>
              <a:gd name="T64" fmla="*/ 25 w 131"/>
              <a:gd name="T65" fmla="*/ 96 h 147"/>
              <a:gd name="T66" fmla="*/ 25 w 131"/>
              <a:gd name="T67" fmla="*/ 74 h 147"/>
              <a:gd name="T68" fmla="*/ 24 w 131"/>
              <a:gd name="T69" fmla="*/ 73 h 147"/>
              <a:gd name="T70" fmla="*/ 18 w 131"/>
              <a:gd name="T71" fmla="*/ 73 h 147"/>
              <a:gd name="T72" fmla="*/ 107 w 131"/>
              <a:gd name="T73" fmla="*/ 73 h 147"/>
              <a:gd name="T74" fmla="*/ 106 w 131"/>
              <a:gd name="T75" fmla="*/ 74 h 147"/>
              <a:gd name="T76" fmla="*/ 106 w 131"/>
              <a:gd name="T77" fmla="*/ 97 h 147"/>
              <a:gd name="T78" fmla="*/ 113 w 131"/>
              <a:gd name="T79" fmla="*/ 97 h 147"/>
              <a:gd name="T80" fmla="*/ 118 w 131"/>
              <a:gd name="T81" fmla="*/ 97 h 147"/>
              <a:gd name="T82" fmla="*/ 119 w 131"/>
              <a:gd name="T83" fmla="*/ 96 h 147"/>
              <a:gd name="T84" fmla="*/ 119 w 131"/>
              <a:gd name="T85" fmla="*/ 74 h 147"/>
              <a:gd name="T86" fmla="*/ 118 w 131"/>
              <a:gd name="T87" fmla="*/ 73 h 147"/>
              <a:gd name="T88" fmla="*/ 113 w 131"/>
              <a:gd name="T89" fmla="*/ 73 h 147"/>
              <a:gd name="T90" fmla="*/ 95 w 131"/>
              <a:gd name="T91" fmla="*/ 24 h 147"/>
              <a:gd name="T92" fmla="*/ 36 w 131"/>
              <a:gd name="T93" fmla="*/ 24 h 147"/>
              <a:gd name="T94" fmla="*/ 65 w 131"/>
              <a:gd name="T95" fmla="*/ 19 h 147"/>
              <a:gd name="T96" fmla="*/ 103 w 131"/>
              <a:gd name="T97" fmla="*/ 36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1" h="147">
                <a:moveTo>
                  <a:pt x="13" y="61"/>
                </a:moveTo>
                <a:cubicBezTo>
                  <a:pt x="13" y="53"/>
                  <a:pt x="13" y="53"/>
                  <a:pt x="13" y="53"/>
                </a:cubicBezTo>
                <a:cubicBezTo>
                  <a:pt x="13" y="38"/>
                  <a:pt x="19" y="25"/>
                  <a:pt x="28" y="16"/>
                </a:cubicBezTo>
                <a:cubicBezTo>
                  <a:pt x="28" y="15"/>
                  <a:pt x="28" y="15"/>
                  <a:pt x="28" y="15"/>
                </a:cubicBezTo>
                <a:cubicBezTo>
                  <a:pt x="38" y="6"/>
                  <a:pt x="51" y="0"/>
                  <a:pt x="65" y="0"/>
                </a:cubicBezTo>
                <a:cubicBezTo>
                  <a:pt x="80" y="0"/>
                  <a:pt x="93" y="6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12" y="25"/>
                  <a:pt x="118" y="38"/>
                  <a:pt x="118" y="53"/>
                </a:cubicBezTo>
                <a:cubicBezTo>
                  <a:pt x="118" y="61"/>
                  <a:pt x="118" y="61"/>
                  <a:pt x="118" y="61"/>
                </a:cubicBezTo>
                <a:cubicBezTo>
                  <a:pt x="120" y="61"/>
                  <a:pt x="121" y="62"/>
                  <a:pt x="123" y="62"/>
                </a:cubicBezTo>
                <a:cubicBezTo>
                  <a:pt x="123" y="62"/>
                  <a:pt x="123" y="62"/>
                  <a:pt x="123" y="62"/>
                </a:cubicBezTo>
                <a:cubicBezTo>
                  <a:pt x="124" y="63"/>
                  <a:pt x="126" y="64"/>
                  <a:pt x="127" y="65"/>
                </a:cubicBezTo>
                <a:cubicBezTo>
                  <a:pt x="128" y="66"/>
                  <a:pt x="129" y="67"/>
                  <a:pt x="130" y="69"/>
                </a:cubicBezTo>
                <a:cubicBezTo>
                  <a:pt x="130" y="69"/>
                  <a:pt x="130" y="69"/>
                  <a:pt x="130" y="69"/>
                </a:cubicBezTo>
                <a:cubicBezTo>
                  <a:pt x="130" y="71"/>
                  <a:pt x="131" y="72"/>
                  <a:pt x="131" y="74"/>
                </a:cubicBezTo>
                <a:cubicBezTo>
                  <a:pt x="131" y="85"/>
                  <a:pt x="131" y="85"/>
                  <a:pt x="131" y="85"/>
                </a:cubicBezTo>
                <a:cubicBezTo>
                  <a:pt x="131" y="96"/>
                  <a:pt x="131" y="96"/>
                  <a:pt x="131" y="96"/>
                </a:cubicBezTo>
                <a:cubicBezTo>
                  <a:pt x="131" y="98"/>
                  <a:pt x="130" y="99"/>
                  <a:pt x="130" y="101"/>
                </a:cubicBezTo>
                <a:cubicBezTo>
                  <a:pt x="130" y="101"/>
                  <a:pt x="130" y="101"/>
                  <a:pt x="130" y="101"/>
                </a:cubicBezTo>
                <a:cubicBezTo>
                  <a:pt x="129" y="103"/>
                  <a:pt x="128" y="104"/>
                  <a:pt x="127" y="105"/>
                </a:cubicBezTo>
                <a:cubicBezTo>
                  <a:pt x="126" y="106"/>
                  <a:pt x="124" y="107"/>
                  <a:pt x="123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1" y="108"/>
                  <a:pt x="120" y="109"/>
                  <a:pt x="118" y="109"/>
                </a:cubicBezTo>
                <a:cubicBezTo>
                  <a:pt x="116" y="109"/>
                  <a:pt x="116" y="109"/>
                  <a:pt x="116" y="109"/>
                </a:cubicBezTo>
                <a:cubicBezTo>
                  <a:pt x="115" y="116"/>
                  <a:pt x="111" y="122"/>
                  <a:pt x="104" y="128"/>
                </a:cubicBezTo>
                <a:cubicBezTo>
                  <a:pt x="97" y="133"/>
                  <a:pt x="87" y="137"/>
                  <a:pt x="76" y="138"/>
                </a:cubicBezTo>
                <a:cubicBezTo>
                  <a:pt x="75" y="143"/>
                  <a:pt x="70" y="147"/>
                  <a:pt x="65" y="147"/>
                </a:cubicBezTo>
                <a:cubicBezTo>
                  <a:pt x="59" y="147"/>
                  <a:pt x="54" y="142"/>
                  <a:pt x="54" y="135"/>
                </a:cubicBezTo>
                <a:cubicBezTo>
                  <a:pt x="54" y="129"/>
                  <a:pt x="59" y="124"/>
                  <a:pt x="65" y="124"/>
                </a:cubicBezTo>
                <a:cubicBezTo>
                  <a:pt x="70" y="124"/>
                  <a:pt x="74" y="127"/>
                  <a:pt x="76" y="132"/>
                </a:cubicBezTo>
                <a:cubicBezTo>
                  <a:pt x="85" y="130"/>
                  <a:pt x="94" y="127"/>
                  <a:pt x="100" y="122"/>
                </a:cubicBezTo>
                <a:cubicBezTo>
                  <a:pt x="105" y="118"/>
                  <a:pt x="108" y="114"/>
                  <a:pt x="109" y="109"/>
                </a:cubicBezTo>
                <a:cubicBezTo>
                  <a:pt x="107" y="109"/>
                  <a:pt x="107" y="109"/>
                  <a:pt x="107" y="109"/>
                </a:cubicBezTo>
                <a:cubicBezTo>
                  <a:pt x="106" y="109"/>
                  <a:pt x="104" y="108"/>
                  <a:pt x="103" y="108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1" y="107"/>
                  <a:pt x="100" y="106"/>
                  <a:pt x="98" y="105"/>
                </a:cubicBezTo>
                <a:cubicBezTo>
                  <a:pt x="96" y="103"/>
                  <a:pt x="95" y="100"/>
                  <a:pt x="95" y="96"/>
                </a:cubicBezTo>
                <a:cubicBezTo>
                  <a:pt x="95" y="85"/>
                  <a:pt x="95" y="85"/>
                  <a:pt x="95" y="85"/>
                </a:cubicBezTo>
                <a:cubicBezTo>
                  <a:pt x="95" y="74"/>
                  <a:pt x="95" y="74"/>
                  <a:pt x="95" y="74"/>
                </a:cubicBezTo>
                <a:cubicBezTo>
                  <a:pt x="95" y="72"/>
                  <a:pt x="95" y="71"/>
                  <a:pt x="96" y="69"/>
                </a:cubicBezTo>
                <a:cubicBezTo>
                  <a:pt x="96" y="69"/>
                  <a:pt x="96" y="69"/>
                  <a:pt x="96" y="69"/>
                </a:cubicBezTo>
                <a:cubicBezTo>
                  <a:pt x="96" y="69"/>
                  <a:pt x="96" y="69"/>
                  <a:pt x="96" y="69"/>
                </a:cubicBezTo>
                <a:cubicBezTo>
                  <a:pt x="96" y="67"/>
                  <a:pt x="97" y="66"/>
                  <a:pt x="98" y="65"/>
                </a:cubicBezTo>
                <a:cubicBezTo>
                  <a:pt x="101" y="63"/>
                  <a:pt x="104" y="61"/>
                  <a:pt x="107" y="61"/>
                </a:cubicBezTo>
                <a:cubicBezTo>
                  <a:pt x="107" y="56"/>
                  <a:pt x="107" y="56"/>
                  <a:pt x="107" y="56"/>
                </a:cubicBezTo>
                <a:cubicBezTo>
                  <a:pt x="105" y="49"/>
                  <a:pt x="101" y="43"/>
                  <a:pt x="96" y="38"/>
                </a:cubicBezTo>
                <a:cubicBezTo>
                  <a:pt x="89" y="30"/>
                  <a:pt x="78" y="26"/>
                  <a:pt x="65" y="26"/>
                </a:cubicBezTo>
                <a:cubicBezTo>
                  <a:pt x="53" y="26"/>
                  <a:pt x="42" y="30"/>
                  <a:pt x="35" y="38"/>
                </a:cubicBezTo>
                <a:cubicBezTo>
                  <a:pt x="30" y="43"/>
                  <a:pt x="26" y="49"/>
                  <a:pt x="24" y="56"/>
                </a:cubicBezTo>
                <a:cubicBezTo>
                  <a:pt x="24" y="61"/>
                  <a:pt x="24" y="61"/>
                  <a:pt x="24" y="61"/>
                </a:cubicBezTo>
                <a:cubicBezTo>
                  <a:pt x="25" y="61"/>
                  <a:pt x="27" y="62"/>
                  <a:pt x="28" y="62"/>
                </a:cubicBezTo>
                <a:cubicBezTo>
                  <a:pt x="30" y="63"/>
                  <a:pt x="31" y="64"/>
                  <a:pt x="32" y="65"/>
                </a:cubicBezTo>
                <a:cubicBezTo>
                  <a:pt x="34" y="66"/>
                  <a:pt x="35" y="67"/>
                  <a:pt x="35" y="69"/>
                </a:cubicBezTo>
                <a:cubicBezTo>
                  <a:pt x="35" y="69"/>
                  <a:pt x="35" y="69"/>
                  <a:pt x="35" y="69"/>
                </a:cubicBezTo>
                <a:cubicBezTo>
                  <a:pt x="36" y="71"/>
                  <a:pt x="36" y="72"/>
                  <a:pt x="36" y="74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96"/>
                  <a:pt x="36" y="96"/>
                  <a:pt x="36" y="96"/>
                </a:cubicBezTo>
                <a:cubicBezTo>
                  <a:pt x="36" y="98"/>
                  <a:pt x="36" y="99"/>
                  <a:pt x="35" y="101"/>
                </a:cubicBezTo>
                <a:cubicBezTo>
                  <a:pt x="35" y="101"/>
                  <a:pt x="35" y="101"/>
                  <a:pt x="35" y="101"/>
                </a:cubicBezTo>
                <a:cubicBezTo>
                  <a:pt x="35" y="103"/>
                  <a:pt x="34" y="104"/>
                  <a:pt x="32" y="105"/>
                </a:cubicBezTo>
                <a:cubicBezTo>
                  <a:pt x="31" y="106"/>
                  <a:pt x="30" y="107"/>
                  <a:pt x="28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7" y="108"/>
                  <a:pt x="25" y="109"/>
                  <a:pt x="24" y="109"/>
                </a:cubicBezTo>
                <a:cubicBezTo>
                  <a:pt x="18" y="109"/>
                  <a:pt x="18" y="109"/>
                  <a:pt x="18" y="109"/>
                </a:cubicBezTo>
                <a:cubicBezTo>
                  <a:pt x="13" y="109"/>
                  <a:pt x="13" y="109"/>
                  <a:pt x="13" y="109"/>
                </a:cubicBezTo>
                <a:cubicBezTo>
                  <a:pt x="11" y="109"/>
                  <a:pt x="10" y="108"/>
                  <a:pt x="8" y="108"/>
                </a:cubicBezTo>
                <a:cubicBezTo>
                  <a:pt x="8" y="108"/>
                  <a:pt x="8" y="108"/>
                  <a:pt x="8" y="108"/>
                </a:cubicBezTo>
                <a:cubicBezTo>
                  <a:pt x="7" y="107"/>
                  <a:pt x="5" y="106"/>
                  <a:pt x="4" y="105"/>
                </a:cubicBezTo>
                <a:cubicBezTo>
                  <a:pt x="2" y="103"/>
                  <a:pt x="0" y="100"/>
                  <a:pt x="0" y="96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2"/>
                  <a:pt x="1" y="71"/>
                  <a:pt x="1" y="69"/>
                </a:cubicBezTo>
                <a:cubicBezTo>
                  <a:pt x="1" y="69"/>
                  <a:pt x="1" y="69"/>
                  <a:pt x="1" y="69"/>
                </a:cubicBezTo>
                <a:cubicBezTo>
                  <a:pt x="2" y="67"/>
                  <a:pt x="3" y="66"/>
                  <a:pt x="4" y="65"/>
                </a:cubicBezTo>
                <a:cubicBezTo>
                  <a:pt x="6" y="63"/>
                  <a:pt x="9" y="61"/>
                  <a:pt x="13" y="61"/>
                </a:cubicBezTo>
                <a:close/>
                <a:moveTo>
                  <a:pt x="65" y="131"/>
                </a:moveTo>
                <a:cubicBezTo>
                  <a:pt x="65" y="131"/>
                  <a:pt x="65" y="131"/>
                  <a:pt x="65" y="131"/>
                </a:cubicBezTo>
                <a:cubicBezTo>
                  <a:pt x="63" y="131"/>
                  <a:pt x="61" y="133"/>
                  <a:pt x="61" y="135"/>
                </a:cubicBezTo>
                <a:cubicBezTo>
                  <a:pt x="61" y="138"/>
                  <a:pt x="63" y="140"/>
                  <a:pt x="65" y="140"/>
                </a:cubicBezTo>
                <a:cubicBezTo>
                  <a:pt x="68" y="140"/>
                  <a:pt x="70" y="138"/>
                  <a:pt x="70" y="135"/>
                </a:cubicBezTo>
                <a:cubicBezTo>
                  <a:pt x="70" y="133"/>
                  <a:pt x="68" y="131"/>
                  <a:pt x="65" y="131"/>
                </a:cubicBezTo>
                <a:close/>
                <a:moveTo>
                  <a:pt x="18" y="73"/>
                </a:moveTo>
                <a:cubicBezTo>
                  <a:pt x="18" y="73"/>
                  <a:pt x="18" y="73"/>
                  <a:pt x="18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13" y="73"/>
                  <a:pt x="12" y="73"/>
                  <a:pt x="12" y="73"/>
                </a:cubicBezTo>
                <a:cubicBezTo>
                  <a:pt x="12" y="73"/>
                  <a:pt x="12" y="73"/>
                  <a:pt x="12" y="73"/>
                </a:cubicBezTo>
                <a:cubicBezTo>
                  <a:pt x="12" y="74"/>
                  <a:pt x="12" y="74"/>
                  <a:pt x="12" y="74"/>
                </a:cubicBezTo>
                <a:cubicBezTo>
                  <a:pt x="12" y="85"/>
                  <a:pt x="12" y="85"/>
                  <a:pt x="12" y="85"/>
                </a:cubicBezTo>
                <a:cubicBezTo>
                  <a:pt x="12" y="96"/>
                  <a:pt x="12" y="96"/>
                  <a:pt x="12" y="96"/>
                </a:cubicBezTo>
                <a:cubicBezTo>
                  <a:pt x="12" y="96"/>
                  <a:pt x="12" y="97"/>
                  <a:pt x="12" y="97"/>
                </a:cubicBezTo>
                <a:cubicBezTo>
                  <a:pt x="12" y="97"/>
                  <a:pt x="12" y="97"/>
                  <a:pt x="12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24" y="97"/>
                  <a:pt x="24" y="97"/>
                  <a:pt x="24" y="97"/>
                </a:cubicBezTo>
                <a:cubicBezTo>
                  <a:pt x="24" y="97"/>
                  <a:pt x="24" y="97"/>
                  <a:pt x="24" y="97"/>
                </a:cubicBezTo>
                <a:cubicBezTo>
                  <a:pt x="24" y="97"/>
                  <a:pt x="24" y="97"/>
                  <a:pt x="24" y="97"/>
                </a:cubicBezTo>
                <a:cubicBezTo>
                  <a:pt x="24" y="97"/>
                  <a:pt x="24" y="97"/>
                  <a:pt x="25" y="97"/>
                </a:cubicBezTo>
                <a:cubicBezTo>
                  <a:pt x="25" y="97"/>
                  <a:pt x="25" y="97"/>
                  <a:pt x="25" y="97"/>
                </a:cubicBezTo>
                <a:cubicBezTo>
                  <a:pt x="25" y="96"/>
                  <a:pt x="25" y="96"/>
                  <a:pt x="25" y="96"/>
                </a:cubicBezTo>
                <a:cubicBezTo>
                  <a:pt x="25" y="85"/>
                  <a:pt x="25" y="85"/>
                  <a:pt x="25" y="85"/>
                </a:cubicBezTo>
                <a:cubicBezTo>
                  <a:pt x="25" y="74"/>
                  <a:pt x="25" y="74"/>
                  <a:pt x="25" y="74"/>
                </a:cubicBezTo>
                <a:cubicBezTo>
                  <a:pt x="25" y="74"/>
                  <a:pt x="25" y="74"/>
                  <a:pt x="25" y="74"/>
                </a:cubicBezTo>
                <a:cubicBezTo>
                  <a:pt x="25" y="73"/>
                  <a:pt x="25" y="73"/>
                  <a:pt x="25" y="73"/>
                </a:cubicBezTo>
                <a:cubicBezTo>
                  <a:pt x="25" y="73"/>
                  <a:pt x="25" y="73"/>
                  <a:pt x="25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18" y="73"/>
                  <a:pt x="18" y="73"/>
                  <a:pt x="18" y="73"/>
                </a:cubicBezTo>
                <a:close/>
                <a:moveTo>
                  <a:pt x="113" y="73"/>
                </a:moveTo>
                <a:cubicBezTo>
                  <a:pt x="113" y="73"/>
                  <a:pt x="113" y="73"/>
                  <a:pt x="113" y="73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7" y="73"/>
                  <a:pt x="107" y="73"/>
                  <a:pt x="106" y="73"/>
                </a:cubicBezTo>
                <a:cubicBezTo>
                  <a:pt x="106" y="73"/>
                  <a:pt x="106" y="73"/>
                  <a:pt x="106" y="73"/>
                </a:cubicBezTo>
                <a:cubicBezTo>
                  <a:pt x="106" y="74"/>
                  <a:pt x="106" y="74"/>
                  <a:pt x="106" y="74"/>
                </a:cubicBezTo>
                <a:cubicBezTo>
                  <a:pt x="106" y="85"/>
                  <a:pt x="106" y="85"/>
                  <a:pt x="106" y="85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96"/>
                  <a:pt x="106" y="97"/>
                  <a:pt x="106" y="97"/>
                </a:cubicBezTo>
                <a:cubicBezTo>
                  <a:pt x="107" y="97"/>
                  <a:pt x="107" y="97"/>
                  <a:pt x="107" y="97"/>
                </a:cubicBezTo>
                <a:cubicBezTo>
                  <a:pt x="107" y="97"/>
                  <a:pt x="107" y="97"/>
                  <a:pt x="107" y="97"/>
                </a:cubicBezTo>
                <a:cubicBezTo>
                  <a:pt x="113" y="97"/>
                  <a:pt x="113" y="97"/>
                  <a:pt x="113" y="97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19" y="97"/>
                  <a:pt x="119" y="97"/>
                  <a:pt x="119" y="97"/>
                </a:cubicBezTo>
                <a:cubicBezTo>
                  <a:pt x="119" y="97"/>
                  <a:pt x="119" y="97"/>
                  <a:pt x="119" y="97"/>
                </a:cubicBezTo>
                <a:cubicBezTo>
                  <a:pt x="119" y="96"/>
                  <a:pt x="119" y="96"/>
                  <a:pt x="119" y="96"/>
                </a:cubicBezTo>
                <a:cubicBezTo>
                  <a:pt x="119" y="85"/>
                  <a:pt x="119" y="85"/>
                  <a:pt x="119" y="85"/>
                </a:cubicBezTo>
                <a:cubicBezTo>
                  <a:pt x="119" y="74"/>
                  <a:pt x="119" y="74"/>
                  <a:pt x="119" y="74"/>
                </a:cubicBezTo>
                <a:cubicBezTo>
                  <a:pt x="119" y="74"/>
                  <a:pt x="119" y="74"/>
                  <a:pt x="119" y="74"/>
                </a:cubicBezTo>
                <a:cubicBezTo>
                  <a:pt x="119" y="73"/>
                  <a:pt x="119" y="73"/>
                  <a:pt x="119" y="73"/>
                </a:cubicBezTo>
                <a:cubicBezTo>
                  <a:pt x="119" y="73"/>
                  <a:pt x="119" y="73"/>
                  <a:pt x="119" y="73"/>
                </a:cubicBezTo>
                <a:cubicBezTo>
                  <a:pt x="119" y="73"/>
                  <a:pt x="119" y="73"/>
                  <a:pt x="118" y="73"/>
                </a:cubicBezTo>
                <a:cubicBezTo>
                  <a:pt x="119" y="73"/>
                  <a:pt x="119" y="73"/>
                  <a:pt x="119" y="73"/>
                </a:cubicBezTo>
                <a:cubicBezTo>
                  <a:pt x="118" y="73"/>
                  <a:pt x="118" y="73"/>
                  <a:pt x="118" y="73"/>
                </a:cubicBezTo>
                <a:cubicBezTo>
                  <a:pt x="113" y="73"/>
                  <a:pt x="113" y="73"/>
                  <a:pt x="113" y="73"/>
                </a:cubicBezTo>
                <a:close/>
                <a:moveTo>
                  <a:pt x="103" y="36"/>
                </a:moveTo>
                <a:cubicBezTo>
                  <a:pt x="103" y="36"/>
                  <a:pt x="103" y="36"/>
                  <a:pt x="103" y="36"/>
                </a:cubicBezTo>
                <a:cubicBezTo>
                  <a:pt x="101" y="31"/>
                  <a:pt x="98" y="27"/>
                  <a:pt x="95" y="24"/>
                </a:cubicBezTo>
                <a:cubicBezTo>
                  <a:pt x="95" y="24"/>
                  <a:pt x="95" y="24"/>
                  <a:pt x="95" y="24"/>
                </a:cubicBezTo>
                <a:cubicBezTo>
                  <a:pt x="87" y="16"/>
                  <a:pt x="77" y="11"/>
                  <a:pt x="65" y="11"/>
                </a:cubicBezTo>
                <a:cubicBezTo>
                  <a:pt x="54" y="11"/>
                  <a:pt x="44" y="16"/>
                  <a:pt x="36" y="24"/>
                </a:cubicBezTo>
                <a:cubicBezTo>
                  <a:pt x="33" y="27"/>
                  <a:pt x="30" y="31"/>
                  <a:pt x="27" y="36"/>
                </a:cubicBezTo>
                <a:cubicBezTo>
                  <a:pt x="28" y="35"/>
                  <a:pt x="29" y="34"/>
                  <a:pt x="30" y="34"/>
                </a:cubicBezTo>
                <a:cubicBezTo>
                  <a:pt x="39" y="25"/>
                  <a:pt x="52" y="19"/>
                  <a:pt x="65" y="19"/>
                </a:cubicBezTo>
                <a:cubicBezTo>
                  <a:pt x="79" y="19"/>
                  <a:pt x="92" y="25"/>
                  <a:pt x="101" y="34"/>
                </a:cubicBezTo>
                <a:cubicBezTo>
                  <a:pt x="101" y="34"/>
                  <a:pt x="101" y="34"/>
                  <a:pt x="101" y="34"/>
                </a:cubicBezTo>
                <a:cubicBezTo>
                  <a:pt x="102" y="34"/>
                  <a:pt x="103" y="35"/>
                  <a:pt x="103" y="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26" name="PA_任意多边形 26"/>
          <p:cNvSpPr>
            <a:spLocks noEditPoints="1"/>
          </p:cNvSpPr>
          <p:nvPr/>
        </p:nvSpPr>
        <p:spPr bwMode="auto">
          <a:xfrm>
            <a:off x="6335007" y="4874283"/>
            <a:ext cx="311883" cy="326252"/>
          </a:xfrm>
          <a:custGeom>
            <a:avLst/>
            <a:gdLst>
              <a:gd name="T0" fmla="*/ 4 w 139"/>
              <a:gd name="T1" fmla="*/ 139 h 145"/>
              <a:gd name="T2" fmla="*/ 56 w 139"/>
              <a:gd name="T3" fmla="*/ 133 h 145"/>
              <a:gd name="T4" fmla="*/ 24 w 139"/>
              <a:gd name="T5" fmla="*/ 117 h 145"/>
              <a:gd name="T6" fmla="*/ 20 w 139"/>
              <a:gd name="T7" fmla="*/ 115 h 145"/>
              <a:gd name="T8" fmla="*/ 2 w 139"/>
              <a:gd name="T9" fmla="*/ 89 h 145"/>
              <a:gd name="T10" fmla="*/ 24 w 139"/>
              <a:gd name="T11" fmla="*/ 70 h 145"/>
              <a:gd name="T12" fmla="*/ 56 w 139"/>
              <a:gd name="T13" fmla="*/ 58 h 145"/>
              <a:gd name="T14" fmla="*/ 19 w 139"/>
              <a:gd name="T15" fmla="*/ 53 h 145"/>
              <a:gd name="T16" fmla="*/ 19 w 139"/>
              <a:gd name="T17" fmla="*/ 18 h 145"/>
              <a:gd name="T18" fmla="*/ 25 w 139"/>
              <a:gd name="T19" fmla="*/ 12 h 145"/>
              <a:gd name="T20" fmla="*/ 56 w 139"/>
              <a:gd name="T21" fmla="*/ 3 h 145"/>
              <a:gd name="T22" fmla="*/ 60 w 139"/>
              <a:gd name="T23" fmla="*/ 0 h 145"/>
              <a:gd name="T24" fmla="*/ 82 w 139"/>
              <a:gd name="T25" fmla="*/ 3 h 145"/>
              <a:gd name="T26" fmla="*/ 82 w 139"/>
              <a:gd name="T27" fmla="*/ 12 h 145"/>
              <a:gd name="T28" fmla="*/ 119 w 139"/>
              <a:gd name="T29" fmla="*/ 14 h 145"/>
              <a:gd name="T30" fmla="*/ 136 w 139"/>
              <a:gd name="T31" fmla="*/ 39 h 145"/>
              <a:gd name="T32" fmla="*/ 119 w 139"/>
              <a:gd name="T33" fmla="*/ 57 h 145"/>
              <a:gd name="T34" fmla="*/ 115 w 139"/>
              <a:gd name="T35" fmla="*/ 58 h 145"/>
              <a:gd name="T36" fmla="*/ 82 w 139"/>
              <a:gd name="T37" fmla="*/ 70 h 145"/>
              <a:gd name="T38" fmla="*/ 114 w 139"/>
              <a:gd name="T39" fmla="*/ 70 h 145"/>
              <a:gd name="T40" fmla="*/ 120 w 139"/>
              <a:gd name="T41" fmla="*/ 111 h 145"/>
              <a:gd name="T42" fmla="*/ 114 w 139"/>
              <a:gd name="T43" fmla="*/ 117 h 145"/>
              <a:gd name="T44" fmla="*/ 82 w 139"/>
              <a:gd name="T45" fmla="*/ 133 h 145"/>
              <a:gd name="T46" fmla="*/ 135 w 139"/>
              <a:gd name="T47" fmla="*/ 139 h 145"/>
              <a:gd name="T48" fmla="*/ 10 w 139"/>
              <a:gd name="T49" fmla="*/ 145 h 145"/>
              <a:gd name="T50" fmla="*/ 63 w 139"/>
              <a:gd name="T51" fmla="*/ 133 h 145"/>
              <a:gd name="T52" fmla="*/ 76 w 139"/>
              <a:gd name="T53" fmla="*/ 117 h 145"/>
              <a:gd name="T54" fmla="*/ 63 w 139"/>
              <a:gd name="T55" fmla="*/ 133 h 145"/>
              <a:gd name="T56" fmla="*/ 76 w 139"/>
              <a:gd name="T57" fmla="*/ 6 h 145"/>
              <a:gd name="T58" fmla="*/ 63 w 139"/>
              <a:gd name="T59" fmla="*/ 12 h 145"/>
              <a:gd name="T60" fmla="*/ 76 w 139"/>
              <a:gd name="T61" fmla="*/ 6 h 145"/>
              <a:gd name="T62" fmla="*/ 76 w 139"/>
              <a:gd name="T63" fmla="*/ 70 h 145"/>
              <a:gd name="T64" fmla="*/ 63 w 139"/>
              <a:gd name="T65" fmla="*/ 58 h 145"/>
              <a:gd name="T66" fmla="*/ 76 w 139"/>
              <a:gd name="T67" fmla="*/ 70 h 145"/>
              <a:gd name="T68" fmla="*/ 113 w 139"/>
              <a:gd name="T69" fmla="*/ 23 h 145"/>
              <a:gd name="T70" fmla="*/ 30 w 139"/>
              <a:gd name="T71" fmla="*/ 47 h 145"/>
              <a:gd name="T72" fmla="*/ 125 w 139"/>
              <a:gd name="T73" fmla="*/ 35 h 145"/>
              <a:gd name="T74" fmla="*/ 109 w 139"/>
              <a:gd name="T75" fmla="*/ 81 h 145"/>
              <a:gd name="T76" fmla="*/ 26 w 139"/>
              <a:gd name="T77" fmla="*/ 81 h 145"/>
              <a:gd name="T78" fmla="*/ 26 w 139"/>
              <a:gd name="T79" fmla="*/ 105 h 145"/>
              <a:gd name="T80" fmla="*/ 109 w 139"/>
              <a:gd name="T81" fmla="*/ 81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9" h="145">
                <a:moveTo>
                  <a:pt x="10" y="145"/>
                </a:moveTo>
                <a:cubicBezTo>
                  <a:pt x="6" y="145"/>
                  <a:pt x="4" y="142"/>
                  <a:pt x="4" y="139"/>
                </a:cubicBezTo>
                <a:cubicBezTo>
                  <a:pt x="4" y="136"/>
                  <a:pt x="6" y="133"/>
                  <a:pt x="10" y="133"/>
                </a:cubicBezTo>
                <a:cubicBezTo>
                  <a:pt x="56" y="133"/>
                  <a:pt x="56" y="133"/>
                  <a:pt x="56" y="133"/>
                </a:cubicBezTo>
                <a:cubicBezTo>
                  <a:pt x="56" y="117"/>
                  <a:pt x="56" y="117"/>
                  <a:pt x="56" y="117"/>
                </a:cubicBezTo>
                <a:cubicBezTo>
                  <a:pt x="24" y="117"/>
                  <a:pt x="24" y="117"/>
                  <a:pt x="24" y="117"/>
                </a:cubicBezTo>
                <a:cubicBezTo>
                  <a:pt x="24" y="117"/>
                  <a:pt x="24" y="117"/>
                  <a:pt x="24" y="117"/>
                </a:cubicBezTo>
                <a:cubicBezTo>
                  <a:pt x="22" y="117"/>
                  <a:pt x="21" y="116"/>
                  <a:pt x="20" y="115"/>
                </a:cubicBezTo>
                <a:cubicBezTo>
                  <a:pt x="2" y="97"/>
                  <a:pt x="2" y="97"/>
                  <a:pt x="2" y="97"/>
                </a:cubicBezTo>
                <a:cubicBezTo>
                  <a:pt x="0" y="95"/>
                  <a:pt x="0" y="92"/>
                  <a:pt x="2" y="89"/>
                </a:cubicBezTo>
                <a:cubicBezTo>
                  <a:pt x="20" y="72"/>
                  <a:pt x="20" y="72"/>
                  <a:pt x="20" y="72"/>
                </a:cubicBezTo>
                <a:cubicBezTo>
                  <a:pt x="20" y="71"/>
                  <a:pt x="22" y="70"/>
                  <a:pt x="24" y="70"/>
                </a:cubicBezTo>
                <a:cubicBezTo>
                  <a:pt x="56" y="70"/>
                  <a:pt x="56" y="70"/>
                  <a:pt x="56" y="70"/>
                </a:cubicBezTo>
                <a:cubicBezTo>
                  <a:pt x="56" y="58"/>
                  <a:pt x="56" y="58"/>
                  <a:pt x="56" y="58"/>
                </a:cubicBezTo>
                <a:cubicBezTo>
                  <a:pt x="24" y="58"/>
                  <a:pt x="24" y="58"/>
                  <a:pt x="24" y="58"/>
                </a:cubicBezTo>
                <a:cubicBezTo>
                  <a:pt x="21" y="58"/>
                  <a:pt x="19" y="56"/>
                  <a:pt x="19" y="53"/>
                </a:cubicBezTo>
                <a:cubicBezTo>
                  <a:pt x="19" y="52"/>
                  <a:pt x="19" y="52"/>
                  <a:pt x="19" y="52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4"/>
                  <a:pt x="21" y="12"/>
                  <a:pt x="24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56" y="12"/>
                  <a:pt x="56" y="12"/>
                  <a:pt x="56" y="12"/>
                </a:cubicBezTo>
                <a:cubicBezTo>
                  <a:pt x="56" y="3"/>
                  <a:pt x="56" y="3"/>
                  <a:pt x="56" y="3"/>
                </a:cubicBezTo>
                <a:cubicBezTo>
                  <a:pt x="56" y="1"/>
                  <a:pt x="58" y="0"/>
                  <a:pt x="60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81" y="0"/>
                  <a:pt x="82" y="1"/>
                  <a:pt x="82" y="3"/>
                </a:cubicBezTo>
                <a:cubicBezTo>
                  <a:pt x="82" y="3"/>
                  <a:pt x="82" y="3"/>
                  <a:pt x="82" y="3"/>
                </a:cubicBezTo>
                <a:cubicBezTo>
                  <a:pt x="82" y="12"/>
                  <a:pt x="82" y="12"/>
                  <a:pt x="82" y="12"/>
                </a:cubicBezTo>
                <a:cubicBezTo>
                  <a:pt x="115" y="12"/>
                  <a:pt x="115" y="12"/>
                  <a:pt x="115" y="12"/>
                </a:cubicBezTo>
                <a:cubicBezTo>
                  <a:pt x="117" y="12"/>
                  <a:pt x="118" y="13"/>
                  <a:pt x="119" y="14"/>
                </a:cubicBezTo>
                <a:cubicBezTo>
                  <a:pt x="136" y="31"/>
                  <a:pt x="136" y="31"/>
                  <a:pt x="136" y="31"/>
                </a:cubicBezTo>
                <a:cubicBezTo>
                  <a:pt x="139" y="33"/>
                  <a:pt x="139" y="37"/>
                  <a:pt x="136" y="39"/>
                </a:cubicBezTo>
                <a:cubicBezTo>
                  <a:pt x="136" y="39"/>
                  <a:pt x="136" y="39"/>
                  <a:pt x="136" y="39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18" y="58"/>
                  <a:pt x="116" y="58"/>
                  <a:pt x="115" y="58"/>
                </a:cubicBezTo>
                <a:cubicBezTo>
                  <a:pt x="115" y="58"/>
                  <a:pt x="115" y="58"/>
                  <a:pt x="115" y="58"/>
                </a:cubicBezTo>
                <a:cubicBezTo>
                  <a:pt x="82" y="58"/>
                  <a:pt x="82" y="58"/>
                  <a:pt x="82" y="58"/>
                </a:cubicBezTo>
                <a:cubicBezTo>
                  <a:pt x="82" y="70"/>
                  <a:pt x="82" y="70"/>
                  <a:pt x="82" y="70"/>
                </a:cubicBezTo>
                <a:cubicBezTo>
                  <a:pt x="114" y="70"/>
                  <a:pt x="114" y="70"/>
                  <a:pt x="114" y="70"/>
                </a:cubicBezTo>
                <a:cubicBezTo>
                  <a:pt x="114" y="70"/>
                  <a:pt x="114" y="70"/>
                  <a:pt x="114" y="70"/>
                </a:cubicBezTo>
                <a:cubicBezTo>
                  <a:pt x="118" y="70"/>
                  <a:pt x="120" y="73"/>
                  <a:pt x="120" y="76"/>
                </a:cubicBezTo>
                <a:cubicBezTo>
                  <a:pt x="120" y="111"/>
                  <a:pt x="120" y="111"/>
                  <a:pt x="120" y="111"/>
                </a:cubicBezTo>
                <a:cubicBezTo>
                  <a:pt x="120" y="111"/>
                  <a:pt x="120" y="111"/>
                  <a:pt x="120" y="111"/>
                </a:cubicBezTo>
                <a:cubicBezTo>
                  <a:pt x="120" y="114"/>
                  <a:pt x="118" y="117"/>
                  <a:pt x="114" y="117"/>
                </a:cubicBezTo>
                <a:cubicBezTo>
                  <a:pt x="82" y="117"/>
                  <a:pt x="82" y="117"/>
                  <a:pt x="82" y="117"/>
                </a:cubicBezTo>
                <a:cubicBezTo>
                  <a:pt x="82" y="133"/>
                  <a:pt x="82" y="133"/>
                  <a:pt x="82" y="133"/>
                </a:cubicBezTo>
                <a:cubicBezTo>
                  <a:pt x="129" y="133"/>
                  <a:pt x="129" y="133"/>
                  <a:pt x="129" y="133"/>
                </a:cubicBezTo>
                <a:cubicBezTo>
                  <a:pt x="132" y="133"/>
                  <a:pt x="135" y="136"/>
                  <a:pt x="135" y="139"/>
                </a:cubicBezTo>
                <a:cubicBezTo>
                  <a:pt x="135" y="142"/>
                  <a:pt x="132" y="145"/>
                  <a:pt x="129" y="145"/>
                </a:cubicBezTo>
                <a:cubicBezTo>
                  <a:pt x="10" y="145"/>
                  <a:pt x="10" y="145"/>
                  <a:pt x="10" y="145"/>
                </a:cubicBezTo>
                <a:close/>
                <a:moveTo>
                  <a:pt x="63" y="133"/>
                </a:moveTo>
                <a:cubicBezTo>
                  <a:pt x="63" y="133"/>
                  <a:pt x="63" y="133"/>
                  <a:pt x="63" y="133"/>
                </a:cubicBezTo>
                <a:cubicBezTo>
                  <a:pt x="76" y="133"/>
                  <a:pt x="76" y="133"/>
                  <a:pt x="76" y="133"/>
                </a:cubicBezTo>
                <a:cubicBezTo>
                  <a:pt x="76" y="117"/>
                  <a:pt x="76" y="117"/>
                  <a:pt x="76" y="117"/>
                </a:cubicBezTo>
                <a:cubicBezTo>
                  <a:pt x="63" y="117"/>
                  <a:pt x="63" y="117"/>
                  <a:pt x="63" y="117"/>
                </a:cubicBezTo>
                <a:cubicBezTo>
                  <a:pt x="63" y="133"/>
                  <a:pt x="63" y="133"/>
                  <a:pt x="63" y="133"/>
                </a:cubicBezTo>
                <a:close/>
                <a:moveTo>
                  <a:pt x="76" y="6"/>
                </a:moveTo>
                <a:cubicBezTo>
                  <a:pt x="76" y="6"/>
                  <a:pt x="76" y="6"/>
                  <a:pt x="76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12"/>
                  <a:pt x="63" y="12"/>
                  <a:pt x="63" y="12"/>
                </a:cubicBezTo>
                <a:cubicBezTo>
                  <a:pt x="76" y="12"/>
                  <a:pt x="76" y="12"/>
                  <a:pt x="76" y="12"/>
                </a:cubicBezTo>
                <a:cubicBezTo>
                  <a:pt x="76" y="6"/>
                  <a:pt x="76" y="6"/>
                  <a:pt x="76" y="6"/>
                </a:cubicBezTo>
                <a:close/>
                <a:moveTo>
                  <a:pt x="76" y="70"/>
                </a:moveTo>
                <a:cubicBezTo>
                  <a:pt x="76" y="70"/>
                  <a:pt x="76" y="70"/>
                  <a:pt x="76" y="70"/>
                </a:cubicBezTo>
                <a:cubicBezTo>
                  <a:pt x="76" y="58"/>
                  <a:pt x="76" y="58"/>
                  <a:pt x="76" y="58"/>
                </a:cubicBezTo>
                <a:cubicBezTo>
                  <a:pt x="63" y="58"/>
                  <a:pt x="63" y="58"/>
                  <a:pt x="63" y="58"/>
                </a:cubicBezTo>
                <a:cubicBezTo>
                  <a:pt x="63" y="70"/>
                  <a:pt x="63" y="70"/>
                  <a:pt x="63" y="70"/>
                </a:cubicBezTo>
                <a:cubicBezTo>
                  <a:pt x="76" y="70"/>
                  <a:pt x="76" y="70"/>
                  <a:pt x="76" y="70"/>
                </a:cubicBezTo>
                <a:close/>
                <a:moveTo>
                  <a:pt x="113" y="23"/>
                </a:moveTo>
                <a:cubicBezTo>
                  <a:pt x="113" y="23"/>
                  <a:pt x="113" y="23"/>
                  <a:pt x="113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47"/>
                  <a:pt x="30" y="47"/>
                  <a:pt x="30" y="47"/>
                </a:cubicBezTo>
                <a:cubicBezTo>
                  <a:pt x="113" y="47"/>
                  <a:pt x="113" y="47"/>
                  <a:pt x="113" y="47"/>
                </a:cubicBezTo>
                <a:cubicBezTo>
                  <a:pt x="125" y="35"/>
                  <a:pt x="125" y="35"/>
                  <a:pt x="125" y="35"/>
                </a:cubicBezTo>
                <a:cubicBezTo>
                  <a:pt x="113" y="23"/>
                  <a:pt x="113" y="23"/>
                  <a:pt x="113" y="23"/>
                </a:cubicBezTo>
                <a:close/>
                <a:moveTo>
                  <a:pt x="109" y="81"/>
                </a:moveTo>
                <a:cubicBezTo>
                  <a:pt x="109" y="81"/>
                  <a:pt x="109" y="81"/>
                  <a:pt x="109" y="81"/>
                </a:cubicBezTo>
                <a:cubicBezTo>
                  <a:pt x="26" y="81"/>
                  <a:pt x="26" y="81"/>
                  <a:pt x="26" y="81"/>
                </a:cubicBezTo>
                <a:cubicBezTo>
                  <a:pt x="14" y="93"/>
                  <a:pt x="14" y="93"/>
                  <a:pt x="14" y="93"/>
                </a:cubicBezTo>
                <a:cubicBezTo>
                  <a:pt x="26" y="105"/>
                  <a:pt x="26" y="105"/>
                  <a:pt x="26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09" y="81"/>
                  <a:pt x="109" y="81"/>
                  <a:pt x="109" y="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27" name="PA_任意多边形 27"/>
          <p:cNvSpPr>
            <a:spLocks noEditPoints="1"/>
          </p:cNvSpPr>
          <p:nvPr/>
        </p:nvSpPr>
        <p:spPr bwMode="auto">
          <a:xfrm>
            <a:off x="4074370" y="3383717"/>
            <a:ext cx="281306" cy="330330"/>
          </a:xfrm>
          <a:custGeom>
            <a:avLst/>
            <a:gdLst>
              <a:gd name="T0" fmla="*/ 6 w 125"/>
              <a:gd name="T1" fmla="*/ 0 h 147"/>
              <a:gd name="T2" fmla="*/ 6 w 125"/>
              <a:gd name="T3" fmla="*/ 0 h 147"/>
              <a:gd name="T4" fmla="*/ 6 w 125"/>
              <a:gd name="T5" fmla="*/ 0 h 147"/>
              <a:gd name="T6" fmla="*/ 6 w 125"/>
              <a:gd name="T7" fmla="*/ 0 h 147"/>
              <a:gd name="T8" fmla="*/ 119 w 125"/>
              <a:gd name="T9" fmla="*/ 0 h 147"/>
              <a:gd name="T10" fmla="*/ 124 w 125"/>
              <a:gd name="T11" fmla="*/ 6 h 147"/>
              <a:gd name="T12" fmla="*/ 123 w 125"/>
              <a:gd name="T13" fmla="*/ 10 h 147"/>
              <a:gd name="T14" fmla="*/ 94 w 125"/>
              <a:gd name="T15" fmla="*/ 38 h 147"/>
              <a:gd name="T16" fmla="*/ 123 w 125"/>
              <a:gd name="T17" fmla="*/ 66 h 147"/>
              <a:gd name="T18" fmla="*/ 123 w 125"/>
              <a:gd name="T19" fmla="*/ 74 h 147"/>
              <a:gd name="T20" fmla="*/ 119 w 125"/>
              <a:gd name="T21" fmla="*/ 76 h 147"/>
              <a:gd name="T22" fmla="*/ 118 w 125"/>
              <a:gd name="T23" fmla="*/ 76 h 147"/>
              <a:gd name="T24" fmla="*/ 12 w 125"/>
              <a:gd name="T25" fmla="*/ 76 h 147"/>
              <a:gd name="T26" fmla="*/ 12 w 125"/>
              <a:gd name="T27" fmla="*/ 142 h 147"/>
              <a:gd name="T28" fmla="*/ 6 w 125"/>
              <a:gd name="T29" fmla="*/ 147 h 147"/>
              <a:gd name="T30" fmla="*/ 0 w 125"/>
              <a:gd name="T31" fmla="*/ 142 h 147"/>
              <a:gd name="T32" fmla="*/ 0 w 125"/>
              <a:gd name="T33" fmla="*/ 70 h 147"/>
              <a:gd name="T34" fmla="*/ 0 w 125"/>
              <a:gd name="T35" fmla="*/ 70 h 147"/>
              <a:gd name="T36" fmla="*/ 0 w 125"/>
              <a:gd name="T37" fmla="*/ 70 h 147"/>
              <a:gd name="T38" fmla="*/ 0 w 125"/>
              <a:gd name="T39" fmla="*/ 6 h 147"/>
              <a:gd name="T40" fmla="*/ 6 w 125"/>
              <a:gd name="T41" fmla="*/ 0 h 147"/>
              <a:gd name="T42" fmla="*/ 6 w 125"/>
              <a:gd name="T43" fmla="*/ 0 h 147"/>
              <a:gd name="T44" fmla="*/ 6 w 125"/>
              <a:gd name="T45" fmla="*/ 0 h 147"/>
              <a:gd name="T46" fmla="*/ 6 w 125"/>
              <a:gd name="T47" fmla="*/ 0 h 147"/>
              <a:gd name="T48" fmla="*/ 6 w 125"/>
              <a:gd name="T49" fmla="*/ 0 h 147"/>
              <a:gd name="T50" fmla="*/ 12 w 125"/>
              <a:gd name="T51" fmla="*/ 11 h 147"/>
              <a:gd name="T52" fmla="*/ 12 w 125"/>
              <a:gd name="T53" fmla="*/ 11 h 147"/>
              <a:gd name="T54" fmla="*/ 12 w 125"/>
              <a:gd name="T55" fmla="*/ 64 h 147"/>
              <a:gd name="T56" fmla="*/ 105 w 125"/>
              <a:gd name="T57" fmla="*/ 64 h 147"/>
              <a:gd name="T58" fmla="*/ 82 w 125"/>
              <a:gd name="T59" fmla="*/ 42 h 147"/>
              <a:gd name="T60" fmla="*/ 82 w 125"/>
              <a:gd name="T61" fmla="*/ 34 h 147"/>
              <a:gd name="T62" fmla="*/ 105 w 125"/>
              <a:gd name="T63" fmla="*/ 11 h 147"/>
              <a:gd name="T64" fmla="*/ 12 w 125"/>
              <a:gd name="T65" fmla="*/ 11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5" h="147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0"/>
                  <a:pt x="6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2" y="0"/>
                  <a:pt x="124" y="2"/>
                  <a:pt x="124" y="6"/>
                </a:cubicBezTo>
                <a:cubicBezTo>
                  <a:pt x="124" y="7"/>
                  <a:pt x="124" y="9"/>
                  <a:pt x="123" y="10"/>
                </a:cubicBezTo>
                <a:cubicBezTo>
                  <a:pt x="94" y="38"/>
                  <a:pt x="94" y="38"/>
                  <a:pt x="94" y="38"/>
                </a:cubicBezTo>
                <a:cubicBezTo>
                  <a:pt x="123" y="66"/>
                  <a:pt x="123" y="66"/>
                  <a:pt x="123" y="66"/>
                </a:cubicBezTo>
                <a:cubicBezTo>
                  <a:pt x="125" y="68"/>
                  <a:pt x="125" y="72"/>
                  <a:pt x="123" y="74"/>
                </a:cubicBezTo>
                <a:cubicBezTo>
                  <a:pt x="121" y="75"/>
                  <a:pt x="120" y="76"/>
                  <a:pt x="119" y="76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2" y="142"/>
                  <a:pt x="12" y="142"/>
                  <a:pt x="12" y="142"/>
                </a:cubicBezTo>
                <a:cubicBezTo>
                  <a:pt x="12" y="145"/>
                  <a:pt x="9" y="147"/>
                  <a:pt x="6" y="147"/>
                </a:cubicBezTo>
                <a:cubicBezTo>
                  <a:pt x="3" y="147"/>
                  <a:pt x="0" y="145"/>
                  <a:pt x="0" y="142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3" y="0"/>
                  <a:pt x="6" y="0"/>
                </a:cubicBezTo>
                <a:close/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0"/>
                  <a:pt x="6" y="0"/>
                </a:cubicBezTo>
                <a:close/>
                <a:moveTo>
                  <a:pt x="12" y="11"/>
                </a:moveTo>
                <a:cubicBezTo>
                  <a:pt x="12" y="11"/>
                  <a:pt x="12" y="11"/>
                  <a:pt x="12" y="11"/>
                </a:cubicBezTo>
                <a:cubicBezTo>
                  <a:pt x="12" y="64"/>
                  <a:pt x="12" y="64"/>
                  <a:pt x="12" y="64"/>
                </a:cubicBezTo>
                <a:cubicBezTo>
                  <a:pt x="105" y="64"/>
                  <a:pt x="105" y="64"/>
                  <a:pt x="105" y="64"/>
                </a:cubicBezTo>
                <a:cubicBezTo>
                  <a:pt x="82" y="42"/>
                  <a:pt x="82" y="42"/>
                  <a:pt x="82" y="42"/>
                </a:cubicBezTo>
                <a:cubicBezTo>
                  <a:pt x="80" y="40"/>
                  <a:pt x="80" y="36"/>
                  <a:pt x="82" y="34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2" y="11"/>
                  <a:pt x="12" y="11"/>
                  <a:pt x="12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28" name="PA_任意多边形 28"/>
          <p:cNvSpPr>
            <a:spLocks noEditPoints="1"/>
          </p:cNvSpPr>
          <p:nvPr/>
        </p:nvSpPr>
        <p:spPr bwMode="auto">
          <a:xfrm>
            <a:off x="7876074" y="2584399"/>
            <a:ext cx="336345" cy="332370"/>
          </a:xfrm>
          <a:custGeom>
            <a:avLst/>
            <a:gdLst>
              <a:gd name="T0" fmla="*/ 145 w 149"/>
              <a:gd name="T1" fmla="*/ 101 h 148"/>
              <a:gd name="T2" fmla="*/ 145 w 149"/>
              <a:gd name="T3" fmla="*/ 111 h 148"/>
              <a:gd name="T4" fmla="*/ 72 w 149"/>
              <a:gd name="T5" fmla="*/ 147 h 148"/>
              <a:gd name="T6" fmla="*/ 1 w 149"/>
              <a:gd name="T7" fmla="*/ 103 h 148"/>
              <a:gd name="T8" fmla="*/ 24 w 149"/>
              <a:gd name="T9" fmla="*/ 90 h 148"/>
              <a:gd name="T10" fmla="*/ 1 w 149"/>
              <a:gd name="T11" fmla="*/ 71 h 148"/>
              <a:gd name="T12" fmla="*/ 24 w 149"/>
              <a:gd name="T13" fmla="*/ 58 h 148"/>
              <a:gd name="T14" fmla="*/ 1 w 149"/>
              <a:gd name="T15" fmla="*/ 40 h 148"/>
              <a:gd name="T16" fmla="*/ 72 w 149"/>
              <a:gd name="T17" fmla="*/ 1 h 148"/>
              <a:gd name="T18" fmla="*/ 145 w 149"/>
              <a:gd name="T19" fmla="*/ 37 h 148"/>
              <a:gd name="T20" fmla="*/ 145 w 149"/>
              <a:gd name="T21" fmla="*/ 47 h 148"/>
              <a:gd name="T22" fmla="*/ 145 w 149"/>
              <a:gd name="T23" fmla="*/ 69 h 148"/>
              <a:gd name="T24" fmla="*/ 145 w 149"/>
              <a:gd name="T25" fmla="*/ 79 h 148"/>
              <a:gd name="T26" fmla="*/ 130 w 149"/>
              <a:gd name="T27" fmla="*/ 106 h 148"/>
              <a:gd name="T28" fmla="*/ 113 w 149"/>
              <a:gd name="T29" fmla="*/ 96 h 148"/>
              <a:gd name="T30" fmla="*/ 75 w 149"/>
              <a:gd name="T31" fmla="*/ 116 h 148"/>
              <a:gd name="T32" fmla="*/ 74 w 149"/>
              <a:gd name="T33" fmla="*/ 116 h 148"/>
              <a:gd name="T34" fmla="*/ 74 w 149"/>
              <a:gd name="T35" fmla="*/ 116 h 148"/>
              <a:gd name="T36" fmla="*/ 73 w 149"/>
              <a:gd name="T37" fmla="*/ 116 h 148"/>
              <a:gd name="T38" fmla="*/ 72 w 149"/>
              <a:gd name="T39" fmla="*/ 115 h 148"/>
              <a:gd name="T40" fmla="*/ 18 w 149"/>
              <a:gd name="T41" fmla="*/ 106 h 148"/>
              <a:gd name="T42" fmla="*/ 130 w 149"/>
              <a:gd name="T43" fmla="*/ 106 h 148"/>
              <a:gd name="T44" fmla="*/ 74 w 149"/>
              <a:gd name="T45" fmla="*/ 104 h 148"/>
              <a:gd name="T46" fmla="*/ 113 w 149"/>
              <a:gd name="T47" fmla="*/ 64 h 148"/>
              <a:gd name="T48" fmla="*/ 75 w 149"/>
              <a:gd name="T49" fmla="*/ 84 h 148"/>
              <a:gd name="T50" fmla="*/ 74 w 149"/>
              <a:gd name="T51" fmla="*/ 84 h 148"/>
              <a:gd name="T52" fmla="*/ 74 w 149"/>
              <a:gd name="T53" fmla="*/ 84 h 148"/>
              <a:gd name="T54" fmla="*/ 73 w 149"/>
              <a:gd name="T55" fmla="*/ 84 h 148"/>
              <a:gd name="T56" fmla="*/ 72 w 149"/>
              <a:gd name="T57" fmla="*/ 84 h 148"/>
              <a:gd name="T58" fmla="*/ 18 w 149"/>
              <a:gd name="T59" fmla="*/ 74 h 148"/>
              <a:gd name="T60" fmla="*/ 74 w 149"/>
              <a:gd name="T61" fmla="*/ 72 h 148"/>
              <a:gd name="T62" fmla="*/ 130 w 149"/>
              <a:gd name="T63" fmla="*/ 42 h 148"/>
              <a:gd name="T64" fmla="*/ 18 w 149"/>
              <a:gd name="T65" fmla="*/ 42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9" h="148">
                <a:moveTo>
                  <a:pt x="124" y="90"/>
                </a:moveTo>
                <a:cubicBezTo>
                  <a:pt x="145" y="101"/>
                  <a:pt x="145" y="101"/>
                  <a:pt x="145" y="101"/>
                </a:cubicBezTo>
                <a:cubicBezTo>
                  <a:pt x="148" y="102"/>
                  <a:pt x="149" y="106"/>
                  <a:pt x="147" y="108"/>
                </a:cubicBezTo>
                <a:cubicBezTo>
                  <a:pt x="147" y="109"/>
                  <a:pt x="146" y="110"/>
                  <a:pt x="145" y="111"/>
                </a:cubicBezTo>
                <a:cubicBezTo>
                  <a:pt x="77" y="147"/>
                  <a:pt x="77" y="147"/>
                  <a:pt x="77" y="147"/>
                </a:cubicBezTo>
                <a:cubicBezTo>
                  <a:pt x="75" y="148"/>
                  <a:pt x="73" y="148"/>
                  <a:pt x="72" y="147"/>
                </a:cubicBezTo>
                <a:cubicBezTo>
                  <a:pt x="4" y="111"/>
                  <a:pt x="4" y="111"/>
                  <a:pt x="4" y="111"/>
                </a:cubicBezTo>
                <a:cubicBezTo>
                  <a:pt x="1" y="109"/>
                  <a:pt x="0" y="106"/>
                  <a:pt x="1" y="103"/>
                </a:cubicBezTo>
                <a:cubicBezTo>
                  <a:pt x="2" y="102"/>
                  <a:pt x="3" y="101"/>
                  <a:pt x="4" y="101"/>
                </a:cubicBezTo>
                <a:cubicBezTo>
                  <a:pt x="24" y="90"/>
                  <a:pt x="24" y="90"/>
                  <a:pt x="24" y="90"/>
                </a:cubicBezTo>
                <a:cubicBezTo>
                  <a:pt x="4" y="79"/>
                  <a:pt x="4" y="79"/>
                  <a:pt x="4" y="79"/>
                </a:cubicBezTo>
                <a:cubicBezTo>
                  <a:pt x="1" y="77"/>
                  <a:pt x="0" y="74"/>
                  <a:pt x="1" y="71"/>
                </a:cubicBezTo>
                <a:cubicBezTo>
                  <a:pt x="2" y="70"/>
                  <a:pt x="3" y="69"/>
                  <a:pt x="4" y="69"/>
                </a:cubicBezTo>
                <a:cubicBezTo>
                  <a:pt x="24" y="58"/>
                  <a:pt x="24" y="58"/>
                  <a:pt x="24" y="58"/>
                </a:cubicBezTo>
                <a:cubicBezTo>
                  <a:pt x="4" y="47"/>
                  <a:pt x="4" y="47"/>
                  <a:pt x="4" y="47"/>
                </a:cubicBezTo>
                <a:cubicBezTo>
                  <a:pt x="1" y="46"/>
                  <a:pt x="0" y="42"/>
                  <a:pt x="1" y="40"/>
                </a:cubicBezTo>
                <a:cubicBezTo>
                  <a:pt x="2" y="39"/>
                  <a:pt x="3" y="38"/>
                  <a:pt x="4" y="37"/>
                </a:cubicBezTo>
                <a:cubicBezTo>
                  <a:pt x="72" y="1"/>
                  <a:pt x="72" y="1"/>
                  <a:pt x="72" y="1"/>
                </a:cubicBezTo>
                <a:cubicBezTo>
                  <a:pt x="73" y="0"/>
                  <a:pt x="75" y="0"/>
                  <a:pt x="77" y="1"/>
                </a:cubicBezTo>
                <a:cubicBezTo>
                  <a:pt x="145" y="37"/>
                  <a:pt x="145" y="37"/>
                  <a:pt x="145" y="37"/>
                </a:cubicBezTo>
                <a:cubicBezTo>
                  <a:pt x="148" y="39"/>
                  <a:pt x="149" y="42"/>
                  <a:pt x="147" y="45"/>
                </a:cubicBezTo>
                <a:cubicBezTo>
                  <a:pt x="147" y="46"/>
                  <a:pt x="146" y="47"/>
                  <a:pt x="145" y="47"/>
                </a:cubicBezTo>
                <a:cubicBezTo>
                  <a:pt x="124" y="58"/>
                  <a:pt x="124" y="58"/>
                  <a:pt x="124" y="58"/>
                </a:cubicBezTo>
                <a:cubicBezTo>
                  <a:pt x="145" y="69"/>
                  <a:pt x="145" y="69"/>
                  <a:pt x="145" y="69"/>
                </a:cubicBezTo>
                <a:cubicBezTo>
                  <a:pt x="148" y="70"/>
                  <a:pt x="149" y="74"/>
                  <a:pt x="147" y="77"/>
                </a:cubicBezTo>
                <a:cubicBezTo>
                  <a:pt x="147" y="78"/>
                  <a:pt x="146" y="78"/>
                  <a:pt x="145" y="79"/>
                </a:cubicBezTo>
                <a:cubicBezTo>
                  <a:pt x="124" y="90"/>
                  <a:pt x="124" y="90"/>
                  <a:pt x="124" y="90"/>
                </a:cubicBezTo>
                <a:close/>
                <a:moveTo>
                  <a:pt x="130" y="106"/>
                </a:moveTo>
                <a:cubicBezTo>
                  <a:pt x="130" y="106"/>
                  <a:pt x="130" y="106"/>
                  <a:pt x="130" y="106"/>
                </a:cubicBezTo>
                <a:cubicBezTo>
                  <a:pt x="113" y="96"/>
                  <a:pt x="113" y="96"/>
                  <a:pt x="113" y="96"/>
                </a:cubicBezTo>
                <a:cubicBezTo>
                  <a:pt x="77" y="115"/>
                  <a:pt x="77" y="115"/>
                  <a:pt x="77" y="115"/>
                </a:cubicBezTo>
                <a:cubicBezTo>
                  <a:pt x="76" y="116"/>
                  <a:pt x="76" y="116"/>
                  <a:pt x="75" y="116"/>
                </a:cubicBezTo>
                <a:cubicBezTo>
                  <a:pt x="75" y="116"/>
                  <a:pt x="75" y="116"/>
                  <a:pt x="75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3" y="116"/>
                  <a:pt x="73" y="116"/>
                  <a:pt x="73" y="116"/>
                </a:cubicBezTo>
                <a:cubicBezTo>
                  <a:pt x="73" y="116"/>
                  <a:pt x="73" y="116"/>
                  <a:pt x="73" y="116"/>
                </a:cubicBezTo>
                <a:cubicBezTo>
                  <a:pt x="73" y="116"/>
                  <a:pt x="72" y="116"/>
                  <a:pt x="72" y="115"/>
                </a:cubicBezTo>
                <a:cubicBezTo>
                  <a:pt x="36" y="96"/>
                  <a:pt x="36" y="96"/>
                  <a:pt x="36" y="9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74" y="136"/>
                  <a:pt x="74" y="136"/>
                  <a:pt x="74" y="136"/>
                </a:cubicBezTo>
                <a:cubicBezTo>
                  <a:pt x="130" y="106"/>
                  <a:pt x="130" y="106"/>
                  <a:pt x="130" y="106"/>
                </a:cubicBezTo>
                <a:close/>
                <a:moveTo>
                  <a:pt x="74" y="104"/>
                </a:moveTo>
                <a:cubicBezTo>
                  <a:pt x="74" y="104"/>
                  <a:pt x="74" y="104"/>
                  <a:pt x="74" y="104"/>
                </a:cubicBezTo>
                <a:cubicBezTo>
                  <a:pt x="93" y="94"/>
                  <a:pt x="112" y="84"/>
                  <a:pt x="130" y="74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77" y="84"/>
                  <a:pt x="77" y="84"/>
                  <a:pt x="77" y="84"/>
                </a:cubicBezTo>
                <a:cubicBezTo>
                  <a:pt x="76" y="84"/>
                  <a:pt x="76" y="84"/>
                  <a:pt x="75" y="84"/>
                </a:cubicBezTo>
                <a:cubicBezTo>
                  <a:pt x="75" y="84"/>
                  <a:pt x="75" y="84"/>
                  <a:pt x="75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73" y="84"/>
                  <a:pt x="72" y="84"/>
                  <a:pt x="72" y="84"/>
                </a:cubicBezTo>
                <a:cubicBezTo>
                  <a:pt x="36" y="64"/>
                  <a:pt x="36" y="64"/>
                  <a:pt x="36" y="64"/>
                </a:cubicBezTo>
                <a:cubicBezTo>
                  <a:pt x="18" y="74"/>
                  <a:pt x="18" y="74"/>
                  <a:pt x="18" y="74"/>
                </a:cubicBezTo>
                <a:cubicBezTo>
                  <a:pt x="37" y="84"/>
                  <a:pt x="55" y="94"/>
                  <a:pt x="74" y="104"/>
                </a:cubicBezTo>
                <a:close/>
                <a:moveTo>
                  <a:pt x="74" y="72"/>
                </a:moveTo>
                <a:cubicBezTo>
                  <a:pt x="74" y="72"/>
                  <a:pt x="74" y="72"/>
                  <a:pt x="74" y="72"/>
                </a:cubicBezTo>
                <a:cubicBezTo>
                  <a:pt x="93" y="62"/>
                  <a:pt x="112" y="52"/>
                  <a:pt x="130" y="42"/>
                </a:cubicBezTo>
                <a:cubicBezTo>
                  <a:pt x="74" y="12"/>
                  <a:pt x="74" y="12"/>
                  <a:pt x="74" y="12"/>
                </a:cubicBezTo>
                <a:cubicBezTo>
                  <a:pt x="18" y="42"/>
                  <a:pt x="18" y="42"/>
                  <a:pt x="18" y="42"/>
                </a:cubicBezTo>
                <a:cubicBezTo>
                  <a:pt x="37" y="52"/>
                  <a:pt x="55" y="62"/>
                  <a:pt x="74" y="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29" name="PA_淘宝店chenying0907 29"/>
          <p:cNvSpPr>
            <a:spLocks noChangeArrowheads="1"/>
          </p:cNvSpPr>
          <p:nvPr/>
        </p:nvSpPr>
        <p:spPr bwMode="auto">
          <a:xfrm>
            <a:off x="6242259" y="2168900"/>
            <a:ext cx="1108916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兰鑫</a:t>
            </a:r>
          </a:p>
        </p:txBody>
      </p:sp>
      <p:sp>
        <p:nvSpPr>
          <p:cNvPr id="30" name="PA_淘宝店chenying0907 30"/>
          <p:cNvSpPr>
            <a:spLocks noChangeArrowheads="1"/>
          </p:cNvSpPr>
          <p:nvPr/>
        </p:nvSpPr>
        <p:spPr bwMode="auto">
          <a:xfrm>
            <a:off x="6384918" y="3648577"/>
            <a:ext cx="1108916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梁堉</a:t>
            </a:r>
          </a:p>
        </p:txBody>
      </p:sp>
      <p:sp>
        <p:nvSpPr>
          <p:cNvPr id="31" name="PA_淘宝店chenying0907 31"/>
          <p:cNvSpPr>
            <a:spLocks noChangeArrowheads="1"/>
          </p:cNvSpPr>
          <p:nvPr/>
        </p:nvSpPr>
        <p:spPr bwMode="auto">
          <a:xfrm>
            <a:off x="4849967" y="3808635"/>
            <a:ext cx="1108916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姚远</a:t>
            </a:r>
          </a:p>
        </p:txBody>
      </p:sp>
      <p:sp>
        <p:nvSpPr>
          <p:cNvPr id="32" name="PA_淘宝店chenying0907 32"/>
          <p:cNvSpPr>
            <a:spLocks noChangeArrowheads="1"/>
          </p:cNvSpPr>
          <p:nvPr/>
        </p:nvSpPr>
        <p:spPr bwMode="auto">
          <a:xfrm>
            <a:off x="4709347" y="2307400"/>
            <a:ext cx="1108916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刘宇科</a:t>
            </a:r>
          </a:p>
        </p:txBody>
      </p:sp>
      <p:sp>
        <p:nvSpPr>
          <p:cNvPr id="33" name="PA_淘宝店chenying0907 33"/>
          <p:cNvSpPr>
            <a:spLocks noChangeArrowheads="1"/>
          </p:cNvSpPr>
          <p:nvPr/>
        </p:nvSpPr>
        <p:spPr bwMode="auto">
          <a:xfrm>
            <a:off x="1292225" y="1867535"/>
            <a:ext cx="2992755" cy="184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在不断地实践和合作当中去学习，进一步有进一步的欢喜。</a:t>
            </a:r>
          </a:p>
          <a:p>
            <a:pPr algn="r"/>
            <a:endParaRPr lang="en-US" altLang="zh-CN" sz="2000" dirty="0">
              <a:solidFill>
                <a:prstClr val="white">
                  <a:lumMod val="50000"/>
                </a:prst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l"/>
            <a:endParaRPr lang="en-US" altLang="zh-CN" sz="2000" dirty="0">
              <a:solidFill>
                <a:prstClr val="white">
                  <a:lumMod val="50000"/>
                </a:prst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r"/>
            <a:endParaRPr lang="en-US" altLang="zh-CN" sz="2000" dirty="0">
              <a:solidFill>
                <a:prstClr val="white">
                  <a:lumMod val="50000"/>
                </a:prst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44207" y="1352936"/>
            <a:ext cx="1803743" cy="257947"/>
          </a:xfrm>
          <a:prstGeom prst="rect">
            <a:avLst/>
          </a:prstGeom>
          <a:solidFill>
            <a:srgbClr val="BDD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44207" y="819151"/>
            <a:ext cx="1441793" cy="4191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+mn-ea"/>
              </a:rPr>
              <a:t>总结</a:t>
            </a:r>
          </a:p>
        </p:txBody>
      </p:sp>
      <p:sp>
        <p:nvSpPr>
          <p:cNvPr id="40" name="PA_淘宝店chenying0907 33"/>
          <p:cNvSpPr>
            <a:spLocks noChangeArrowheads="1"/>
          </p:cNvSpPr>
          <p:nvPr/>
        </p:nvSpPr>
        <p:spPr bwMode="auto">
          <a:xfrm>
            <a:off x="1292225" y="4157980"/>
            <a:ext cx="3216910" cy="1538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在这次实训中，我得以巩固了专业知识，体验了软件工程的工作模式，体会到了交流与合作的重要性，令我受益匪浅。</a:t>
            </a:r>
          </a:p>
        </p:txBody>
      </p:sp>
      <p:sp>
        <p:nvSpPr>
          <p:cNvPr id="41" name="PA_淘宝店chenying0907 33"/>
          <p:cNvSpPr>
            <a:spLocks noChangeArrowheads="1"/>
          </p:cNvSpPr>
          <p:nvPr/>
        </p:nvSpPr>
        <p:spPr bwMode="auto">
          <a:xfrm>
            <a:off x="7493635" y="1238250"/>
            <a:ext cx="3448050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“物皆有其位，而后物尽归其位。”我想我找到自己的宿命了……</a:t>
            </a:r>
          </a:p>
        </p:txBody>
      </p:sp>
      <p:sp>
        <p:nvSpPr>
          <p:cNvPr id="42" name="PA_淘宝店chenying0907 33"/>
          <p:cNvSpPr>
            <a:spLocks noChangeArrowheads="1"/>
          </p:cNvSpPr>
          <p:nvPr/>
        </p:nvSpPr>
        <p:spPr bwMode="auto">
          <a:xfrm>
            <a:off x="7940675" y="3383915"/>
            <a:ext cx="280289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lnSpc>
                <a:spcPct val="130000"/>
              </a:lnSpc>
              <a:defRPr/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强化了C语言知识与技能，经历了软件开发流程，体验了团队交流与合作。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44207" y="566730"/>
            <a:ext cx="10503587" cy="5724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 sz="5400" spc="600" dirty="0">
              <a:solidFill>
                <a:srgbClr val="FFCC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781470" y="1014280"/>
            <a:ext cx="6641398" cy="4857080"/>
          </a:xfrm>
          <a:prstGeom prst="rect">
            <a:avLst/>
          </a:prstGeom>
          <a:solidFill>
            <a:srgbClr val="FEF7E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468082" y="2227369"/>
            <a:ext cx="3255836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5400" spc="600" dirty="0">
                <a:solidFill>
                  <a:srgbClr val="FFCC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374667" y="3158826"/>
            <a:ext cx="3479627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BDDAFA"/>
                </a:solidFill>
                <a:latin typeface="Bodoni MT Black" panose="02070A03080606020203" pitchFamily="18" charset="0"/>
              </a:rPr>
              <a:t>Thanks for watching</a:t>
            </a:r>
            <a:endParaRPr lang="zh-CN" altLang="en-US" sz="2400" dirty="0">
              <a:solidFill>
                <a:srgbClr val="BDDAFA"/>
              </a:solidFill>
              <a:latin typeface="Bodoni MT Black" panose="02070A03080606020203" pitchFamily="18" charset="0"/>
            </a:endParaRPr>
          </a:p>
        </p:txBody>
      </p:sp>
      <p:grpSp>
        <p:nvGrpSpPr>
          <p:cNvPr id="19" name="组合 18" hidden="1"/>
          <p:cNvGrpSpPr/>
          <p:nvPr/>
        </p:nvGrpSpPr>
        <p:grpSpPr>
          <a:xfrm>
            <a:off x="3060192" y="3728443"/>
            <a:ext cx="6071616" cy="159238"/>
            <a:chOff x="3021007" y="3341721"/>
            <a:chExt cx="6071616" cy="159238"/>
          </a:xfrm>
        </p:grpSpPr>
        <p:grpSp>
          <p:nvGrpSpPr>
            <p:cNvPr id="20" name="组合 19"/>
            <p:cNvGrpSpPr/>
            <p:nvPr/>
          </p:nvGrpSpPr>
          <p:grpSpPr>
            <a:xfrm>
              <a:off x="3021007" y="3341721"/>
              <a:ext cx="6071616" cy="82061"/>
              <a:chOff x="3028774" y="3306728"/>
              <a:chExt cx="6071616" cy="82061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3028774" y="3306728"/>
                <a:ext cx="6071616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3802380" y="3388789"/>
                <a:ext cx="4587241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直接连接符 20"/>
            <p:cNvCxnSpPr/>
            <p:nvPr/>
          </p:nvCxnSpPr>
          <p:spPr>
            <a:xfrm>
              <a:off x="4112367" y="3500959"/>
              <a:ext cx="3951732" cy="0"/>
            </a:xfrm>
            <a:prstGeom prst="line">
              <a:avLst/>
            </a:prstGeom>
            <a:ln w="25400">
              <a:solidFill>
                <a:srgbClr val="2F5075"/>
              </a:solidFill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3088606" y="3751473"/>
            <a:ext cx="5979972" cy="512180"/>
            <a:chOff x="3088606" y="3094420"/>
            <a:chExt cx="5979972" cy="512180"/>
          </a:xfrm>
        </p:grpSpPr>
        <p:grpSp>
          <p:nvGrpSpPr>
            <p:cNvPr id="27" name="组合 26"/>
            <p:cNvGrpSpPr/>
            <p:nvPr/>
          </p:nvGrpSpPr>
          <p:grpSpPr>
            <a:xfrm>
              <a:off x="3088606" y="3250281"/>
              <a:ext cx="2684849" cy="159238"/>
              <a:chOff x="3021007" y="3250281"/>
              <a:chExt cx="2684849" cy="159238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3021007" y="3250281"/>
                <a:ext cx="2684849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3794613" y="3332342"/>
                <a:ext cx="1911243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4112367" y="3409519"/>
                <a:ext cx="1593489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flower-with-round-petals_68116"/>
            <p:cNvSpPr>
              <a:spLocks noChangeAspect="1"/>
            </p:cNvSpPr>
            <p:nvPr/>
          </p:nvSpPr>
          <p:spPr bwMode="auto">
            <a:xfrm rot="21267979">
              <a:off x="5812833" y="3094420"/>
              <a:ext cx="533423" cy="512180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  <a:gd name="T82" fmla="*/ 372171 w 604011"/>
                <a:gd name="T83" fmla="*/ 372171 w 604011"/>
                <a:gd name="T84" fmla="*/ 372171 w 604011"/>
                <a:gd name="T85" fmla="*/ 372171 w 604011"/>
                <a:gd name="T86" fmla="*/ 372171 w 604011"/>
                <a:gd name="T87" fmla="*/ 372171 w 604011"/>
                <a:gd name="T88" fmla="*/ 372171 w 604011"/>
                <a:gd name="T89" fmla="*/ 372171 w 604011"/>
                <a:gd name="T90" fmla="*/ 372171 w 604011"/>
                <a:gd name="T91" fmla="*/ 372171 w 604011"/>
                <a:gd name="T92" fmla="*/ 372171 w 604011"/>
                <a:gd name="T93" fmla="*/ 372171 w 604011"/>
                <a:gd name="T94" fmla="*/ 372171 w 604011"/>
                <a:gd name="T95" fmla="*/ 372171 w 604011"/>
                <a:gd name="T96" fmla="*/ 372171 w 604011"/>
                <a:gd name="T97" fmla="*/ 372171 w 604011"/>
                <a:gd name="T98" fmla="*/ 372171 w 604011"/>
                <a:gd name="T99" fmla="*/ 372171 w 604011"/>
                <a:gd name="T100" fmla="*/ 372171 w 604011"/>
                <a:gd name="T101" fmla="*/ 372171 w 604011"/>
                <a:gd name="T102" fmla="*/ 372171 w 604011"/>
                <a:gd name="T103" fmla="*/ 372171 w 604011"/>
                <a:gd name="T104" fmla="*/ 372171 w 604011"/>
                <a:gd name="T105" fmla="*/ 372171 w 604011"/>
                <a:gd name="T106" fmla="*/ 372171 w 604011"/>
                <a:gd name="T107" fmla="*/ 372171 w 604011"/>
                <a:gd name="T108" fmla="*/ 372171 w 604011"/>
                <a:gd name="T109" fmla="*/ 372171 w 604011"/>
                <a:gd name="T110" fmla="*/ 372171 w 604011"/>
                <a:gd name="T111" fmla="*/ 372171 w 604011"/>
                <a:gd name="T112" fmla="*/ 372171 w 604011"/>
                <a:gd name="T113" fmla="*/ 372171 w 604011"/>
                <a:gd name="T114" fmla="*/ 372171 w 604011"/>
                <a:gd name="T115" fmla="*/ 372171 w 604011"/>
                <a:gd name="T116" fmla="*/ 372171 w 604011"/>
                <a:gd name="T117" fmla="*/ 372171 w 604011"/>
                <a:gd name="T118" fmla="*/ 372171 w 604011"/>
                <a:gd name="T119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52" h="6108">
                  <a:moveTo>
                    <a:pt x="4351" y="3464"/>
                  </a:moveTo>
                  <a:cubicBezTo>
                    <a:pt x="6352" y="4055"/>
                    <a:pt x="5718" y="845"/>
                    <a:pt x="4105" y="2200"/>
                  </a:cubicBezTo>
                  <a:cubicBezTo>
                    <a:pt x="4025" y="2267"/>
                    <a:pt x="3999" y="2252"/>
                    <a:pt x="4070" y="2167"/>
                  </a:cubicBezTo>
                  <a:cubicBezTo>
                    <a:pt x="5393" y="569"/>
                    <a:pt x="2079" y="0"/>
                    <a:pt x="2813" y="2036"/>
                  </a:cubicBezTo>
                  <a:cubicBezTo>
                    <a:pt x="2830" y="2084"/>
                    <a:pt x="2814" y="2090"/>
                    <a:pt x="2787" y="2044"/>
                  </a:cubicBezTo>
                  <a:cubicBezTo>
                    <a:pt x="1641" y="130"/>
                    <a:pt x="0" y="3253"/>
                    <a:pt x="2219" y="3155"/>
                  </a:cubicBezTo>
                  <a:cubicBezTo>
                    <a:pt x="2312" y="3151"/>
                    <a:pt x="2317" y="3173"/>
                    <a:pt x="2227" y="3194"/>
                  </a:cubicBezTo>
                  <a:cubicBezTo>
                    <a:pt x="114" y="3683"/>
                    <a:pt x="2804" y="6108"/>
                    <a:pt x="3142" y="4084"/>
                  </a:cubicBezTo>
                  <a:cubicBezTo>
                    <a:pt x="3158" y="3990"/>
                    <a:pt x="3170" y="4004"/>
                    <a:pt x="3174" y="4105"/>
                  </a:cubicBezTo>
                  <a:cubicBezTo>
                    <a:pt x="3238" y="6011"/>
                    <a:pt x="6027" y="4413"/>
                    <a:pt x="4340" y="3502"/>
                  </a:cubicBezTo>
                  <a:cubicBezTo>
                    <a:pt x="4239" y="3447"/>
                    <a:pt x="4241" y="3431"/>
                    <a:pt x="4351" y="3464"/>
                  </a:cubicBezTo>
                  <a:close/>
                  <a:moveTo>
                    <a:pt x="3979" y="3019"/>
                  </a:moveTo>
                  <a:lnTo>
                    <a:pt x="3976" y="3042"/>
                  </a:lnTo>
                  <a:cubicBezTo>
                    <a:pt x="3967" y="3100"/>
                    <a:pt x="3912" y="3140"/>
                    <a:pt x="3854" y="3131"/>
                  </a:cubicBezTo>
                  <a:lnTo>
                    <a:pt x="3667" y="3103"/>
                  </a:lnTo>
                  <a:cubicBezTo>
                    <a:pt x="3609" y="3094"/>
                    <a:pt x="3590" y="3126"/>
                    <a:pt x="3624" y="3173"/>
                  </a:cubicBezTo>
                  <a:lnTo>
                    <a:pt x="3737" y="3326"/>
                  </a:lnTo>
                  <a:cubicBezTo>
                    <a:pt x="3772" y="3373"/>
                    <a:pt x="3762" y="3440"/>
                    <a:pt x="3715" y="3475"/>
                  </a:cubicBezTo>
                  <a:lnTo>
                    <a:pt x="3696" y="3489"/>
                  </a:lnTo>
                  <a:cubicBezTo>
                    <a:pt x="3649" y="3523"/>
                    <a:pt x="3582" y="3513"/>
                    <a:pt x="3547" y="3466"/>
                  </a:cubicBezTo>
                  <a:lnTo>
                    <a:pt x="3434" y="3313"/>
                  </a:lnTo>
                  <a:cubicBezTo>
                    <a:pt x="3399" y="3266"/>
                    <a:pt x="3364" y="3275"/>
                    <a:pt x="3355" y="3333"/>
                  </a:cubicBezTo>
                  <a:lnTo>
                    <a:pt x="3327" y="3521"/>
                  </a:lnTo>
                  <a:cubicBezTo>
                    <a:pt x="3318" y="3579"/>
                    <a:pt x="3263" y="3619"/>
                    <a:pt x="3205" y="3610"/>
                  </a:cubicBezTo>
                  <a:lnTo>
                    <a:pt x="3182" y="3607"/>
                  </a:lnTo>
                  <a:cubicBezTo>
                    <a:pt x="3124" y="3598"/>
                    <a:pt x="3084" y="3543"/>
                    <a:pt x="3093" y="3485"/>
                  </a:cubicBezTo>
                  <a:lnTo>
                    <a:pt x="3121" y="3298"/>
                  </a:lnTo>
                  <a:cubicBezTo>
                    <a:pt x="3130" y="3240"/>
                    <a:pt x="3098" y="3221"/>
                    <a:pt x="3051" y="3255"/>
                  </a:cubicBezTo>
                  <a:lnTo>
                    <a:pt x="2898" y="3368"/>
                  </a:lnTo>
                  <a:cubicBezTo>
                    <a:pt x="2851" y="3403"/>
                    <a:pt x="2784" y="3393"/>
                    <a:pt x="2749" y="3346"/>
                  </a:cubicBezTo>
                  <a:lnTo>
                    <a:pt x="2735" y="3327"/>
                  </a:lnTo>
                  <a:cubicBezTo>
                    <a:pt x="2701" y="3280"/>
                    <a:pt x="2711" y="3213"/>
                    <a:pt x="2758" y="3178"/>
                  </a:cubicBezTo>
                  <a:lnTo>
                    <a:pt x="2911" y="3065"/>
                  </a:lnTo>
                  <a:cubicBezTo>
                    <a:pt x="2958" y="3030"/>
                    <a:pt x="2949" y="2995"/>
                    <a:pt x="2891" y="2986"/>
                  </a:cubicBezTo>
                  <a:lnTo>
                    <a:pt x="2703" y="2958"/>
                  </a:lnTo>
                  <a:cubicBezTo>
                    <a:pt x="2645" y="2949"/>
                    <a:pt x="2605" y="2894"/>
                    <a:pt x="2614" y="2836"/>
                  </a:cubicBezTo>
                  <a:lnTo>
                    <a:pt x="2617" y="2813"/>
                  </a:lnTo>
                  <a:cubicBezTo>
                    <a:pt x="2626" y="2755"/>
                    <a:pt x="2680" y="2715"/>
                    <a:pt x="2738" y="2724"/>
                  </a:cubicBezTo>
                  <a:lnTo>
                    <a:pt x="2926" y="2752"/>
                  </a:lnTo>
                  <a:cubicBezTo>
                    <a:pt x="2984" y="2761"/>
                    <a:pt x="3003" y="2729"/>
                    <a:pt x="2968" y="2682"/>
                  </a:cubicBezTo>
                  <a:lnTo>
                    <a:pt x="2856" y="2529"/>
                  </a:lnTo>
                  <a:cubicBezTo>
                    <a:pt x="2821" y="2482"/>
                    <a:pt x="2831" y="2415"/>
                    <a:pt x="2878" y="2380"/>
                  </a:cubicBezTo>
                  <a:lnTo>
                    <a:pt x="2897" y="2366"/>
                  </a:lnTo>
                  <a:cubicBezTo>
                    <a:pt x="2944" y="2332"/>
                    <a:pt x="3011" y="2342"/>
                    <a:pt x="3046" y="2389"/>
                  </a:cubicBezTo>
                  <a:lnTo>
                    <a:pt x="3159" y="2542"/>
                  </a:lnTo>
                  <a:cubicBezTo>
                    <a:pt x="3194" y="2589"/>
                    <a:pt x="3229" y="2580"/>
                    <a:pt x="3238" y="2522"/>
                  </a:cubicBezTo>
                  <a:lnTo>
                    <a:pt x="3266" y="2334"/>
                  </a:lnTo>
                  <a:cubicBezTo>
                    <a:pt x="3275" y="2276"/>
                    <a:pt x="3330" y="2236"/>
                    <a:pt x="3388" y="2245"/>
                  </a:cubicBezTo>
                  <a:lnTo>
                    <a:pt x="3411" y="2248"/>
                  </a:lnTo>
                  <a:cubicBezTo>
                    <a:pt x="3469" y="2257"/>
                    <a:pt x="3509" y="2312"/>
                    <a:pt x="3500" y="2370"/>
                  </a:cubicBezTo>
                  <a:lnTo>
                    <a:pt x="3472" y="2557"/>
                  </a:lnTo>
                  <a:cubicBezTo>
                    <a:pt x="3463" y="2615"/>
                    <a:pt x="3495" y="2634"/>
                    <a:pt x="3542" y="2600"/>
                  </a:cubicBezTo>
                  <a:lnTo>
                    <a:pt x="3695" y="2487"/>
                  </a:lnTo>
                  <a:cubicBezTo>
                    <a:pt x="3742" y="2452"/>
                    <a:pt x="3809" y="2462"/>
                    <a:pt x="3844" y="2509"/>
                  </a:cubicBezTo>
                  <a:lnTo>
                    <a:pt x="3858" y="2528"/>
                  </a:lnTo>
                  <a:cubicBezTo>
                    <a:pt x="3892" y="2575"/>
                    <a:pt x="3882" y="2642"/>
                    <a:pt x="3835" y="2677"/>
                  </a:cubicBezTo>
                  <a:lnTo>
                    <a:pt x="3682" y="2790"/>
                  </a:lnTo>
                  <a:cubicBezTo>
                    <a:pt x="3635" y="2825"/>
                    <a:pt x="3644" y="2860"/>
                    <a:pt x="3702" y="2869"/>
                  </a:cubicBezTo>
                  <a:lnTo>
                    <a:pt x="3890" y="2897"/>
                  </a:lnTo>
                  <a:cubicBezTo>
                    <a:pt x="3948" y="2906"/>
                    <a:pt x="3988" y="2961"/>
                    <a:pt x="3979" y="3019"/>
                  </a:cubicBezTo>
                  <a:close/>
                </a:path>
              </a:pathLst>
            </a:custGeom>
            <a:solidFill>
              <a:srgbClr val="2F5075"/>
            </a:solidFill>
            <a:ln>
              <a:noFill/>
            </a:ln>
          </p:spPr>
        </p:sp>
        <p:grpSp>
          <p:nvGrpSpPr>
            <p:cNvPr id="29" name="组合 28"/>
            <p:cNvGrpSpPr/>
            <p:nvPr/>
          </p:nvGrpSpPr>
          <p:grpSpPr>
            <a:xfrm flipH="1">
              <a:off x="6383729" y="3250281"/>
              <a:ext cx="2684849" cy="159238"/>
              <a:chOff x="3021007" y="3250281"/>
              <a:chExt cx="2684849" cy="159238"/>
            </a:xfrm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3021007" y="3250281"/>
                <a:ext cx="2684849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3794613" y="3332342"/>
                <a:ext cx="1911243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4112367" y="3409519"/>
                <a:ext cx="1593489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组合 41"/>
          <p:cNvGrpSpPr/>
          <p:nvPr/>
        </p:nvGrpSpPr>
        <p:grpSpPr>
          <a:xfrm>
            <a:off x="7296867" y="3765462"/>
            <a:ext cx="4166871" cy="2789859"/>
            <a:chOff x="7296867" y="3765462"/>
            <a:chExt cx="4166871" cy="2789859"/>
          </a:xfrm>
        </p:grpSpPr>
        <p:sp>
          <p:nvSpPr>
            <p:cNvPr id="43" name="任意多边形 42"/>
            <p:cNvSpPr/>
            <p:nvPr/>
          </p:nvSpPr>
          <p:spPr>
            <a:xfrm rot="1749018">
              <a:off x="10306424" y="5302593"/>
              <a:ext cx="1157314" cy="1252728"/>
            </a:xfrm>
            <a:custGeom>
              <a:avLst/>
              <a:gdLst>
                <a:gd name="connsiteX0" fmla="*/ 1 w 1157314"/>
                <a:gd name="connsiteY0" fmla="*/ 0 h 1252728"/>
                <a:gd name="connsiteX1" fmla="*/ 757746 w 1157314"/>
                <a:gd name="connsiteY1" fmla="*/ 0 h 1252728"/>
                <a:gd name="connsiteX2" fmla="*/ 1157314 w 1157314"/>
                <a:gd name="connsiteY2" fmla="*/ 716401 h 1252728"/>
                <a:gd name="connsiteX3" fmla="*/ 195711 w 1157314"/>
                <a:gd name="connsiteY3" fmla="*/ 1252728 h 1252728"/>
                <a:gd name="connsiteX4" fmla="*/ 0 w 1157314"/>
                <a:gd name="connsiteY4" fmla="*/ 1252728 h 1252728"/>
                <a:gd name="connsiteX5" fmla="*/ 1 w 1157314"/>
                <a:gd name="connsiteY5" fmla="*/ 0 h 12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7314" h="1252728">
                  <a:moveTo>
                    <a:pt x="1" y="0"/>
                  </a:moveTo>
                  <a:lnTo>
                    <a:pt x="757746" y="0"/>
                  </a:lnTo>
                  <a:lnTo>
                    <a:pt x="1157314" y="716401"/>
                  </a:lnTo>
                  <a:lnTo>
                    <a:pt x="195711" y="1252728"/>
                  </a:lnTo>
                  <a:lnTo>
                    <a:pt x="0" y="12527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矩形 43"/>
            <p:cNvSpPr/>
            <p:nvPr/>
          </p:nvSpPr>
          <p:spPr>
            <a:xfrm rot="1984224">
              <a:off x="10395181" y="4631379"/>
              <a:ext cx="742742" cy="742742"/>
            </a:xfrm>
            <a:prstGeom prst="rect">
              <a:avLst/>
            </a:pr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961042">
              <a:off x="8832934" y="5530350"/>
              <a:ext cx="1514864" cy="989119"/>
            </a:xfrm>
            <a:custGeom>
              <a:avLst/>
              <a:gdLst>
                <a:gd name="connsiteX0" fmla="*/ 0 w 1514864"/>
                <a:gd name="connsiteY0" fmla="*/ 0 h 989119"/>
                <a:gd name="connsiteX1" fmla="*/ 1514864 w 1514864"/>
                <a:gd name="connsiteY1" fmla="*/ 0 h 989119"/>
                <a:gd name="connsiteX2" fmla="*/ 1514864 w 1514864"/>
                <a:gd name="connsiteY2" fmla="*/ 554242 h 989119"/>
                <a:gd name="connsiteX3" fmla="*/ 0 w 1514864"/>
                <a:gd name="connsiteY3" fmla="*/ 989119 h 989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4864" h="989119">
                  <a:moveTo>
                    <a:pt x="0" y="0"/>
                  </a:moveTo>
                  <a:lnTo>
                    <a:pt x="1514864" y="0"/>
                  </a:lnTo>
                  <a:lnTo>
                    <a:pt x="1514864" y="554242"/>
                  </a:lnTo>
                  <a:lnTo>
                    <a:pt x="0" y="989119"/>
                  </a:lnTo>
                  <a:close/>
                </a:path>
              </a:pathLst>
            </a:cu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 rot="1437711">
              <a:off x="8754792" y="5160111"/>
              <a:ext cx="556437" cy="556437"/>
            </a:xfrm>
            <a:prstGeom prst="rect">
              <a:avLst/>
            </a:pr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 rot="4137246">
              <a:off x="9829392" y="3765462"/>
              <a:ext cx="299024" cy="299024"/>
            </a:xfrm>
            <a:prstGeom prst="rect">
              <a:avLst/>
            </a:pr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矩形 47"/>
            <p:cNvSpPr/>
            <p:nvPr/>
          </p:nvSpPr>
          <p:spPr>
            <a:xfrm rot="9303377">
              <a:off x="7296867" y="5566165"/>
              <a:ext cx="478796" cy="478796"/>
            </a:xfrm>
            <a:prstGeom prst="rect">
              <a:avLst/>
            </a:pr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17976" y="296603"/>
            <a:ext cx="4779882" cy="3418286"/>
            <a:chOff x="717976" y="296603"/>
            <a:chExt cx="4779882" cy="3418286"/>
          </a:xfrm>
        </p:grpSpPr>
        <p:sp>
          <p:nvSpPr>
            <p:cNvPr id="50" name="任意多边形 49"/>
            <p:cNvSpPr/>
            <p:nvPr/>
          </p:nvSpPr>
          <p:spPr>
            <a:xfrm rot="12549018">
              <a:off x="717976" y="296603"/>
              <a:ext cx="1157314" cy="1252728"/>
            </a:xfrm>
            <a:custGeom>
              <a:avLst/>
              <a:gdLst>
                <a:gd name="connsiteX0" fmla="*/ 1 w 1157314"/>
                <a:gd name="connsiteY0" fmla="*/ 0 h 1252728"/>
                <a:gd name="connsiteX1" fmla="*/ 757746 w 1157314"/>
                <a:gd name="connsiteY1" fmla="*/ 0 h 1252728"/>
                <a:gd name="connsiteX2" fmla="*/ 1157314 w 1157314"/>
                <a:gd name="connsiteY2" fmla="*/ 716401 h 1252728"/>
                <a:gd name="connsiteX3" fmla="*/ 195711 w 1157314"/>
                <a:gd name="connsiteY3" fmla="*/ 1252728 h 1252728"/>
                <a:gd name="connsiteX4" fmla="*/ 0 w 1157314"/>
                <a:gd name="connsiteY4" fmla="*/ 1252728 h 1252728"/>
                <a:gd name="connsiteX5" fmla="*/ 1 w 1157314"/>
                <a:gd name="connsiteY5" fmla="*/ 0 h 12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7314" h="1252728">
                  <a:moveTo>
                    <a:pt x="1" y="0"/>
                  </a:moveTo>
                  <a:lnTo>
                    <a:pt x="757746" y="0"/>
                  </a:lnTo>
                  <a:lnTo>
                    <a:pt x="1157314" y="716401"/>
                  </a:lnTo>
                  <a:lnTo>
                    <a:pt x="195711" y="1252728"/>
                  </a:lnTo>
                  <a:lnTo>
                    <a:pt x="0" y="12527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 50"/>
            <p:cNvSpPr/>
            <p:nvPr/>
          </p:nvSpPr>
          <p:spPr>
            <a:xfrm rot="12784224">
              <a:off x="1043791" y="1477803"/>
              <a:ext cx="742742" cy="742742"/>
            </a:xfrm>
            <a:prstGeom prst="rect">
              <a:avLst/>
            </a:pr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 rot="11761042">
              <a:off x="1833916" y="332455"/>
              <a:ext cx="1514864" cy="989119"/>
            </a:xfrm>
            <a:custGeom>
              <a:avLst/>
              <a:gdLst>
                <a:gd name="connsiteX0" fmla="*/ 0 w 1514864"/>
                <a:gd name="connsiteY0" fmla="*/ 0 h 989119"/>
                <a:gd name="connsiteX1" fmla="*/ 1514864 w 1514864"/>
                <a:gd name="connsiteY1" fmla="*/ 0 h 989119"/>
                <a:gd name="connsiteX2" fmla="*/ 1514864 w 1514864"/>
                <a:gd name="connsiteY2" fmla="*/ 554242 h 989119"/>
                <a:gd name="connsiteX3" fmla="*/ 0 w 1514864"/>
                <a:gd name="connsiteY3" fmla="*/ 989119 h 989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4864" h="989119">
                  <a:moveTo>
                    <a:pt x="0" y="0"/>
                  </a:moveTo>
                  <a:lnTo>
                    <a:pt x="1514864" y="0"/>
                  </a:lnTo>
                  <a:lnTo>
                    <a:pt x="1514864" y="554242"/>
                  </a:lnTo>
                  <a:lnTo>
                    <a:pt x="0" y="989119"/>
                  </a:lnTo>
                  <a:close/>
                </a:path>
              </a:pathLst>
            </a:cu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 rot="12237711">
              <a:off x="2810388" y="1116700"/>
              <a:ext cx="556437" cy="556437"/>
            </a:xfrm>
            <a:prstGeom prst="rect">
              <a:avLst/>
            </a:pr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 rot="14937246">
              <a:off x="5198834" y="747299"/>
              <a:ext cx="299024" cy="299024"/>
            </a:xfrm>
            <a:prstGeom prst="rect">
              <a:avLst/>
            </a:pr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矩形 54"/>
            <p:cNvSpPr/>
            <p:nvPr/>
          </p:nvSpPr>
          <p:spPr>
            <a:xfrm rot="20103377">
              <a:off x="1175763" y="3236093"/>
              <a:ext cx="478796" cy="478796"/>
            </a:xfrm>
            <a:prstGeom prst="rect">
              <a:avLst/>
            </a:pr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44207" y="566730"/>
            <a:ext cx="10503587" cy="5724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844207" y="566730"/>
            <a:ext cx="10503587" cy="1701907"/>
          </a:xfrm>
          <a:prstGeom prst="rect">
            <a:avLst/>
          </a:prstGeom>
          <a:solidFill>
            <a:srgbClr val="FEF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 hidden="1"/>
          <p:cNvSpPr/>
          <p:nvPr/>
        </p:nvSpPr>
        <p:spPr>
          <a:xfrm>
            <a:off x="3172707" y="1206254"/>
            <a:ext cx="211455" cy="200025"/>
          </a:xfrm>
          <a:prstGeom prst="ellipse">
            <a:avLst/>
          </a:prstGeom>
          <a:solidFill>
            <a:srgbClr val="BDD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椭圆 7" hidden="1"/>
          <p:cNvSpPr/>
          <p:nvPr/>
        </p:nvSpPr>
        <p:spPr>
          <a:xfrm>
            <a:off x="8956293" y="1011935"/>
            <a:ext cx="211455" cy="200025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39480" y="856022"/>
            <a:ext cx="1677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5350522" y="1646613"/>
            <a:ext cx="1490956" cy="366942"/>
            <a:chOff x="5350522" y="1846310"/>
            <a:chExt cx="1490956" cy="366942"/>
          </a:xfrm>
        </p:grpSpPr>
        <p:sp>
          <p:nvSpPr>
            <p:cNvPr id="12" name="文本框 11"/>
            <p:cNvSpPr txBox="1"/>
            <p:nvPr/>
          </p:nvSpPr>
          <p:spPr>
            <a:xfrm>
              <a:off x="5393436" y="1874698"/>
              <a:ext cx="1405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Bodoni MT Black" panose="02070A03080606020203" pitchFamily="18" charset="0"/>
                </a:rPr>
                <a:t>CONTENTS</a:t>
              </a:r>
              <a:endParaRPr lang="zh-CN" altLang="en-US" sz="1600" dirty="0">
                <a:latin typeface="Bodoni MT Black" panose="02070A03080606020203" pitchFamily="18" charset="0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5350522" y="1846310"/>
              <a:ext cx="1490956" cy="358021"/>
              <a:chOff x="5350522" y="1948261"/>
              <a:chExt cx="1490956" cy="358021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5350522" y="1948261"/>
                <a:ext cx="149095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5350522" y="2306282"/>
                <a:ext cx="149095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椭圆 9"/>
          <p:cNvSpPr/>
          <p:nvPr/>
        </p:nvSpPr>
        <p:spPr>
          <a:xfrm>
            <a:off x="2327289" y="2970825"/>
            <a:ext cx="309895" cy="309895"/>
          </a:xfrm>
          <a:prstGeom prst="ellipse">
            <a:avLst/>
          </a:prstGeom>
          <a:solidFill>
            <a:srgbClr val="BDD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2156683" y="2792121"/>
            <a:ext cx="626458" cy="629230"/>
            <a:chOff x="1697932" y="2623079"/>
            <a:chExt cx="626458" cy="629230"/>
          </a:xfrm>
        </p:grpSpPr>
        <p:sp>
          <p:nvSpPr>
            <p:cNvPr id="26" name="Oval 4"/>
            <p:cNvSpPr/>
            <p:nvPr/>
          </p:nvSpPr>
          <p:spPr>
            <a:xfrm>
              <a:off x="1697932" y="2623079"/>
              <a:ext cx="626458" cy="629230"/>
            </a:xfrm>
            <a:prstGeom prst="ellipse">
              <a:avLst/>
            </a:prstGeom>
            <a:solidFill>
              <a:srgbClr val="BDD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" name="businessman_57134"/>
            <p:cNvSpPr>
              <a:spLocks noChangeAspect="1"/>
            </p:cNvSpPr>
            <p:nvPr/>
          </p:nvSpPr>
          <p:spPr bwMode="auto">
            <a:xfrm>
              <a:off x="1841495" y="2752512"/>
              <a:ext cx="339331" cy="370363"/>
            </a:xfrm>
            <a:custGeom>
              <a:avLst/>
              <a:gdLst>
                <a:gd name="connsiteX0" fmla="*/ 243589 w 557114"/>
                <a:gd name="connsiteY0" fmla="*/ 355438 h 608062"/>
                <a:gd name="connsiteX1" fmla="*/ 277656 w 557114"/>
                <a:gd name="connsiteY1" fmla="*/ 355438 h 608062"/>
                <a:gd name="connsiteX2" fmla="*/ 277940 w 557114"/>
                <a:gd name="connsiteY2" fmla="*/ 355438 h 608062"/>
                <a:gd name="connsiteX3" fmla="*/ 278604 w 557114"/>
                <a:gd name="connsiteY3" fmla="*/ 355438 h 608062"/>
                <a:gd name="connsiteX4" fmla="*/ 279174 w 557114"/>
                <a:gd name="connsiteY4" fmla="*/ 355438 h 608062"/>
                <a:gd name="connsiteX5" fmla="*/ 279458 w 557114"/>
                <a:gd name="connsiteY5" fmla="*/ 355438 h 608062"/>
                <a:gd name="connsiteX6" fmla="*/ 279553 w 557114"/>
                <a:gd name="connsiteY6" fmla="*/ 355438 h 608062"/>
                <a:gd name="connsiteX7" fmla="*/ 313620 w 557114"/>
                <a:gd name="connsiteY7" fmla="*/ 355438 h 608062"/>
                <a:gd name="connsiteX8" fmla="*/ 324438 w 557114"/>
                <a:gd name="connsiteY8" fmla="*/ 375432 h 608062"/>
                <a:gd name="connsiteX9" fmla="*/ 298152 w 557114"/>
                <a:gd name="connsiteY9" fmla="*/ 430202 h 608062"/>
                <a:gd name="connsiteX10" fmla="*/ 301948 w 557114"/>
                <a:gd name="connsiteY10" fmla="*/ 510272 h 608062"/>
                <a:gd name="connsiteX11" fmla="*/ 356891 w 557114"/>
                <a:gd name="connsiteY11" fmla="*/ 389172 h 608062"/>
                <a:gd name="connsiteX12" fmla="*/ 356986 w 557114"/>
                <a:gd name="connsiteY12" fmla="*/ 389172 h 608062"/>
                <a:gd name="connsiteX13" fmla="*/ 376628 w 557114"/>
                <a:gd name="connsiteY13" fmla="*/ 375337 h 608062"/>
                <a:gd name="connsiteX14" fmla="*/ 383556 w 557114"/>
                <a:gd name="connsiteY14" fmla="*/ 376474 h 608062"/>
                <a:gd name="connsiteX15" fmla="*/ 383745 w 557114"/>
                <a:gd name="connsiteY15" fmla="*/ 376569 h 608062"/>
                <a:gd name="connsiteX16" fmla="*/ 518588 w 557114"/>
                <a:gd name="connsiteY16" fmla="*/ 438920 h 608062"/>
                <a:gd name="connsiteX17" fmla="*/ 557114 w 557114"/>
                <a:gd name="connsiteY17" fmla="*/ 482224 h 608062"/>
                <a:gd name="connsiteX18" fmla="*/ 557114 w 557114"/>
                <a:gd name="connsiteY18" fmla="*/ 608062 h 608062"/>
                <a:gd name="connsiteX19" fmla="*/ 279743 w 557114"/>
                <a:gd name="connsiteY19" fmla="*/ 608062 h 608062"/>
                <a:gd name="connsiteX20" fmla="*/ 279458 w 557114"/>
                <a:gd name="connsiteY20" fmla="*/ 608062 h 608062"/>
                <a:gd name="connsiteX21" fmla="*/ 279364 w 557114"/>
                <a:gd name="connsiteY21" fmla="*/ 608062 h 608062"/>
                <a:gd name="connsiteX22" fmla="*/ 279174 w 557114"/>
                <a:gd name="connsiteY22" fmla="*/ 608062 h 608062"/>
                <a:gd name="connsiteX23" fmla="*/ 278984 w 557114"/>
                <a:gd name="connsiteY23" fmla="*/ 608062 h 608062"/>
                <a:gd name="connsiteX24" fmla="*/ 278604 w 557114"/>
                <a:gd name="connsiteY24" fmla="*/ 608062 h 608062"/>
                <a:gd name="connsiteX25" fmla="*/ 278130 w 557114"/>
                <a:gd name="connsiteY25" fmla="*/ 608062 h 608062"/>
                <a:gd name="connsiteX26" fmla="*/ 277940 w 557114"/>
                <a:gd name="connsiteY26" fmla="*/ 608062 h 608062"/>
                <a:gd name="connsiteX27" fmla="*/ 277845 w 557114"/>
                <a:gd name="connsiteY27" fmla="*/ 608062 h 608062"/>
                <a:gd name="connsiteX28" fmla="*/ 277750 w 557114"/>
                <a:gd name="connsiteY28" fmla="*/ 608062 h 608062"/>
                <a:gd name="connsiteX29" fmla="*/ 277656 w 557114"/>
                <a:gd name="connsiteY29" fmla="*/ 608062 h 608062"/>
                <a:gd name="connsiteX30" fmla="*/ 277371 w 557114"/>
                <a:gd name="connsiteY30" fmla="*/ 608062 h 608062"/>
                <a:gd name="connsiteX31" fmla="*/ 0 w 557114"/>
                <a:gd name="connsiteY31" fmla="*/ 608062 h 608062"/>
                <a:gd name="connsiteX32" fmla="*/ 0 w 557114"/>
                <a:gd name="connsiteY32" fmla="*/ 482224 h 608062"/>
                <a:gd name="connsiteX33" fmla="*/ 38621 w 557114"/>
                <a:gd name="connsiteY33" fmla="*/ 438920 h 608062"/>
                <a:gd name="connsiteX34" fmla="*/ 173464 w 557114"/>
                <a:gd name="connsiteY34" fmla="*/ 376569 h 608062"/>
                <a:gd name="connsiteX35" fmla="*/ 173558 w 557114"/>
                <a:gd name="connsiteY35" fmla="*/ 376474 h 608062"/>
                <a:gd name="connsiteX36" fmla="*/ 180486 w 557114"/>
                <a:gd name="connsiteY36" fmla="*/ 375337 h 608062"/>
                <a:gd name="connsiteX37" fmla="*/ 200223 w 557114"/>
                <a:gd name="connsiteY37" fmla="*/ 389172 h 608062"/>
                <a:gd name="connsiteX38" fmla="*/ 255166 w 557114"/>
                <a:gd name="connsiteY38" fmla="*/ 510272 h 608062"/>
                <a:gd name="connsiteX39" fmla="*/ 258962 w 557114"/>
                <a:gd name="connsiteY39" fmla="*/ 430202 h 608062"/>
                <a:gd name="connsiteX40" fmla="*/ 232676 w 557114"/>
                <a:gd name="connsiteY40" fmla="*/ 375432 h 608062"/>
                <a:gd name="connsiteX41" fmla="*/ 243589 w 557114"/>
                <a:gd name="connsiteY41" fmla="*/ 355438 h 608062"/>
                <a:gd name="connsiteX42" fmla="*/ 276250 w 557114"/>
                <a:gd name="connsiteY42" fmla="*/ 0 h 608062"/>
                <a:gd name="connsiteX43" fmla="*/ 277674 w 557114"/>
                <a:gd name="connsiteY43" fmla="*/ 0 h 608062"/>
                <a:gd name="connsiteX44" fmla="*/ 277863 w 557114"/>
                <a:gd name="connsiteY44" fmla="*/ 0 h 608062"/>
                <a:gd name="connsiteX45" fmla="*/ 277958 w 557114"/>
                <a:gd name="connsiteY45" fmla="*/ 0 h 608062"/>
                <a:gd name="connsiteX46" fmla="*/ 279382 w 557114"/>
                <a:gd name="connsiteY46" fmla="*/ 0 h 608062"/>
                <a:gd name="connsiteX47" fmla="*/ 402570 w 557114"/>
                <a:gd name="connsiteY47" fmla="*/ 104895 h 608062"/>
                <a:gd name="connsiteX48" fmla="*/ 394693 w 557114"/>
                <a:gd name="connsiteY48" fmla="*/ 159001 h 608062"/>
                <a:gd name="connsiteX49" fmla="*/ 405892 w 557114"/>
                <a:gd name="connsiteY49" fmla="*/ 184774 h 608062"/>
                <a:gd name="connsiteX50" fmla="*/ 377040 w 557114"/>
                <a:gd name="connsiteY50" fmla="*/ 236890 h 608062"/>
                <a:gd name="connsiteX51" fmla="*/ 315731 w 557114"/>
                <a:gd name="connsiteY51" fmla="*/ 311274 h 608062"/>
                <a:gd name="connsiteX52" fmla="*/ 277958 w 557114"/>
                <a:gd name="connsiteY52" fmla="*/ 319707 h 608062"/>
                <a:gd name="connsiteX53" fmla="*/ 277958 w 557114"/>
                <a:gd name="connsiteY53" fmla="*/ 319802 h 608062"/>
                <a:gd name="connsiteX54" fmla="*/ 277863 w 557114"/>
                <a:gd name="connsiteY54" fmla="*/ 319802 h 608062"/>
                <a:gd name="connsiteX55" fmla="*/ 277674 w 557114"/>
                <a:gd name="connsiteY55" fmla="*/ 319802 h 608062"/>
                <a:gd name="connsiteX56" fmla="*/ 277674 w 557114"/>
                <a:gd name="connsiteY56" fmla="*/ 319707 h 608062"/>
                <a:gd name="connsiteX57" fmla="*/ 239901 w 557114"/>
                <a:gd name="connsiteY57" fmla="*/ 311274 h 608062"/>
                <a:gd name="connsiteX58" fmla="*/ 178592 w 557114"/>
                <a:gd name="connsiteY58" fmla="*/ 236890 h 608062"/>
                <a:gd name="connsiteX59" fmla="*/ 149740 w 557114"/>
                <a:gd name="connsiteY59" fmla="*/ 184774 h 608062"/>
                <a:gd name="connsiteX60" fmla="*/ 161034 w 557114"/>
                <a:gd name="connsiteY60" fmla="*/ 159001 h 608062"/>
                <a:gd name="connsiteX61" fmla="*/ 153062 w 557114"/>
                <a:gd name="connsiteY61" fmla="*/ 104895 h 608062"/>
                <a:gd name="connsiteX62" fmla="*/ 276250 w 557114"/>
                <a:gd name="connsiteY62" fmla="*/ 0 h 60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57114" h="608062">
                  <a:moveTo>
                    <a:pt x="243589" y="355438"/>
                  </a:moveTo>
                  <a:lnTo>
                    <a:pt x="277656" y="355438"/>
                  </a:lnTo>
                  <a:lnTo>
                    <a:pt x="277940" y="355438"/>
                  </a:lnTo>
                  <a:lnTo>
                    <a:pt x="278604" y="355438"/>
                  </a:lnTo>
                  <a:lnTo>
                    <a:pt x="279174" y="355438"/>
                  </a:lnTo>
                  <a:lnTo>
                    <a:pt x="279458" y="355438"/>
                  </a:lnTo>
                  <a:lnTo>
                    <a:pt x="279553" y="355438"/>
                  </a:lnTo>
                  <a:lnTo>
                    <a:pt x="313620" y="355438"/>
                  </a:lnTo>
                  <a:cubicBezTo>
                    <a:pt x="325007" y="355438"/>
                    <a:pt x="330511" y="364630"/>
                    <a:pt x="324438" y="375432"/>
                  </a:cubicBezTo>
                  <a:cubicBezTo>
                    <a:pt x="321781" y="379980"/>
                    <a:pt x="298152" y="430202"/>
                    <a:pt x="298152" y="430202"/>
                  </a:cubicBezTo>
                  <a:lnTo>
                    <a:pt x="301948" y="510272"/>
                  </a:lnTo>
                  <a:cubicBezTo>
                    <a:pt x="317700" y="481655"/>
                    <a:pt x="343131" y="422432"/>
                    <a:pt x="356891" y="389172"/>
                  </a:cubicBezTo>
                  <a:cubicBezTo>
                    <a:pt x="356891" y="389172"/>
                    <a:pt x="356891" y="389172"/>
                    <a:pt x="356986" y="389172"/>
                  </a:cubicBezTo>
                  <a:cubicBezTo>
                    <a:pt x="359832" y="381117"/>
                    <a:pt x="367519" y="375337"/>
                    <a:pt x="376628" y="375337"/>
                  </a:cubicBezTo>
                  <a:cubicBezTo>
                    <a:pt x="379096" y="375337"/>
                    <a:pt x="381373" y="375716"/>
                    <a:pt x="383556" y="376474"/>
                  </a:cubicBezTo>
                  <a:cubicBezTo>
                    <a:pt x="383650" y="376474"/>
                    <a:pt x="383650" y="376474"/>
                    <a:pt x="383745" y="376569"/>
                  </a:cubicBezTo>
                  <a:cubicBezTo>
                    <a:pt x="387446" y="377706"/>
                    <a:pt x="464973" y="411724"/>
                    <a:pt x="518588" y="438920"/>
                  </a:cubicBezTo>
                  <a:cubicBezTo>
                    <a:pt x="542595" y="451049"/>
                    <a:pt x="557114" y="466305"/>
                    <a:pt x="557114" y="482224"/>
                  </a:cubicBezTo>
                  <a:lnTo>
                    <a:pt x="557114" y="608062"/>
                  </a:lnTo>
                  <a:lnTo>
                    <a:pt x="279743" y="608062"/>
                  </a:lnTo>
                  <a:lnTo>
                    <a:pt x="279458" y="608062"/>
                  </a:lnTo>
                  <a:lnTo>
                    <a:pt x="279364" y="608062"/>
                  </a:lnTo>
                  <a:lnTo>
                    <a:pt x="279174" y="608062"/>
                  </a:lnTo>
                  <a:lnTo>
                    <a:pt x="278984" y="608062"/>
                  </a:lnTo>
                  <a:lnTo>
                    <a:pt x="278604" y="608062"/>
                  </a:lnTo>
                  <a:lnTo>
                    <a:pt x="278130" y="608062"/>
                  </a:lnTo>
                  <a:lnTo>
                    <a:pt x="277940" y="608062"/>
                  </a:lnTo>
                  <a:lnTo>
                    <a:pt x="277845" y="608062"/>
                  </a:lnTo>
                  <a:lnTo>
                    <a:pt x="277750" y="608062"/>
                  </a:lnTo>
                  <a:lnTo>
                    <a:pt x="277656" y="608062"/>
                  </a:lnTo>
                  <a:lnTo>
                    <a:pt x="277371" y="608062"/>
                  </a:lnTo>
                  <a:lnTo>
                    <a:pt x="0" y="608062"/>
                  </a:lnTo>
                  <a:lnTo>
                    <a:pt x="0" y="482224"/>
                  </a:lnTo>
                  <a:cubicBezTo>
                    <a:pt x="0" y="466305"/>
                    <a:pt x="14519" y="451049"/>
                    <a:pt x="38621" y="438920"/>
                  </a:cubicBezTo>
                  <a:cubicBezTo>
                    <a:pt x="92141" y="411724"/>
                    <a:pt x="169668" y="377706"/>
                    <a:pt x="173464" y="376569"/>
                  </a:cubicBezTo>
                  <a:cubicBezTo>
                    <a:pt x="173464" y="376474"/>
                    <a:pt x="173464" y="376474"/>
                    <a:pt x="173558" y="376474"/>
                  </a:cubicBezTo>
                  <a:cubicBezTo>
                    <a:pt x="175741" y="375716"/>
                    <a:pt x="178018" y="375337"/>
                    <a:pt x="180486" y="375337"/>
                  </a:cubicBezTo>
                  <a:cubicBezTo>
                    <a:pt x="189595" y="375337"/>
                    <a:pt x="197282" y="381117"/>
                    <a:pt x="200223" y="389172"/>
                  </a:cubicBezTo>
                  <a:cubicBezTo>
                    <a:pt x="214078" y="422432"/>
                    <a:pt x="239414" y="481655"/>
                    <a:pt x="255166" y="510272"/>
                  </a:cubicBezTo>
                  <a:lnTo>
                    <a:pt x="258962" y="430202"/>
                  </a:lnTo>
                  <a:cubicBezTo>
                    <a:pt x="258962" y="430202"/>
                    <a:pt x="235333" y="379980"/>
                    <a:pt x="232676" y="375432"/>
                  </a:cubicBezTo>
                  <a:cubicBezTo>
                    <a:pt x="226603" y="364630"/>
                    <a:pt x="232107" y="355438"/>
                    <a:pt x="243589" y="355438"/>
                  </a:cubicBezTo>
                  <a:close/>
                  <a:moveTo>
                    <a:pt x="276250" y="0"/>
                  </a:moveTo>
                  <a:cubicBezTo>
                    <a:pt x="276725" y="0"/>
                    <a:pt x="277199" y="0"/>
                    <a:pt x="277674" y="0"/>
                  </a:cubicBezTo>
                  <a:cubicBezTo>
                    <a:pt x="277769" y="0"/>
                    <a:pt x="277769" y="0"/>
                    <a:pt x="277863" y="0"/>
                  </a:cubicBezTo>
                  <a:cubicBezTo>
                    <a:pt x="277863" y="0"/>
                    <a:pt x="277863" y="0"/>
                    <a:pt x="277958" y="0"/>
                  </a:cubicBezTo>
                  <a:cubicBezTo>
                    <a:pt x="278433" y="0"/>
                    <a:pt x="278907" y="0"/>
                    <a:pt x="279382" y="0"/>
                  </a:cubicBezTo>
                  <a:cubicBezTo>
                    <a:pt x="385487" y="0"/>
                    <a:pt x="405417" y="75615"/>
                    <a:pt x="402570" y="104895"/>
                  </a:cubicBezTo>
                  <a:cubicBezTo>
                    <a:pt x="400387" y="128395"/>
                    <a:pt x="394693" y="159001"/>
                    <a:pt x="394693" y="159001"/>
                  </a:cubicBezTo>
                  <a:cubicBezTo>
                    <a:pt x="394693" y="159001"/>
                    <a:pt x="405892" y="164118"/>
                    <a:pt x="405892" y="184774"/>
                  </a:cubicBezTo>
                  <a:cubicBezTo>
                    <a:pt x="402001" y="236511"/>
                    <a:pt x="381311" y="214149"/>
                    <a:pt x="377040" y="236890"/>
                  </a:cubicBezTo>
                  <a:cubicBezTo>
                    <a:pt x="370017" y="274603"/>
                    <a:pt x="336610" y="301893"/>
                    <a:pt x="315731" y="311274"/>
                  </a:cubicBezTo>
                  <a:cubicBezTo>
                    <a:pt x="303583" y="316770"/>
                    <a:pt x="291055" y="319518"/>
                    <a:pt x="277958" y="319707"/>
                  </a:cubicBezTo>
                  <a:lnTo>
                    <a:pt x="277958" y="319802"/>
                  </a:lnTo>
                  <a:cubicBezTo>
                    <a:pt x="277863" y="319802"/>
                    <a:pt x="277863" y="319802"/>
                    <a:pt x="277863" y="319802"/>
                  </a:cubicBezTo>
                  <a:cubicBezTo>
                    <a:pt x="277769" y="319802"/>
                    <a:pt x="277769" y="319802"/>
                    <a:pt x="277674" y="319802"/>
                  </a:cubicBezTo>
                  <a:lnTo>
                    <a:pt x="277674" y="319707"/>
                  </a:lnTo>
                  <a:cubicBezTo>
                    <a:pt x="264577" y="319518"/>
                    <a:pt x="252049" y="316770"/>
                    <a:pt x="239901" y="311274"/>
                  </a:cubicBezTo>
                  <a:cubicBezTo>
                    <a:pt x="219022" y="301893"/>
                    <a:pt x="185615" y="274603"/>
                    <a:pt x="178592" y="236890"/>
                  </a:cubicBezTo>
                  <a:cubicBezTo>
                    <a:pt x="174321" y="214149"/>
                    <a:pt x="153631" y="236511"/>
                    <a:pt x="149740" y="184774"/>
                  </a:cubicBezTo>
                  <a:cubicBezTo>
                    <a:pt x="149740" y="164118"/>
                    <a:pt x="161034" y="159001"/>
                    <a:pt x="161034" y="159001"/>
                  </a:cubicBezTo>
                  <a:cubicBezTo>
                    <a:pt x="161034" y="159001"/>
                    <a:pt x="155245" y="128395"/>
                    <a:pt x="153062" y="104895"/>
                  </a:cubicBezTo>
                  <a:cubicBezTo>
                    <a:pt x="150215" y="75615"/>
                    <a:pt x="170145" y="0"/>
                    <a:pt x="2762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42" name="组合 41"/>
          <p:cNvGrpSpPr/>
          <p:nvPr/>
        </p:nvGrpSpPr>
        <p:grpSpPr>
          <a:xfrm>
            <a:off x="2156682" y="4355448"/>
            <a:ext cx="626458" cy="629230"/>
            <a:chOff x="1697932" y="3928424"/>
            <a:chExt cx="626458" cy="629230"/>
          </a:xfrm>
        </p:grpSpPr>
        <p:sp>
          <p:nvSpPr>
            <p:cNvPr id="34" name="Oval 4"/>
            <p:cNvSpPr/>
            <p:nvPr/>
          </p:nvSpPr>
          <p:spPr>
            <a:xfrm>
              <a:off x="1697932" y="3928424"/>
              <a:ext cx="626458" cy="629230"/>
            </a:xfrm>
            <a:prstGeom prst="ellipse">
              <a:avLst/>
            </a:prstGeom>
            <a:solidFill>
              <a:srgbClr val="BDD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Freeform 145"/>
            <p:cNvSpPr>
              <a:spLocks noEditPoints="1"/>
            </p:cNvSpPr>
            <p:nvPr/>
          </p:nvSpPr>
          <p:spPr bwMode="auto">
            <a:xfrm>
              <a:off x="1901211" y="4077214"/>
              <a:ext cx="219900" cy="331651"/>
            </a:xfrm>
            <a:custGeom>
              <a:avLst/>
              <a:gdLst>
                <a:gd name="T0" fmla="*/ 92 w 122"/>
                <a:gd name="T1" fmla="*/ 98 h 184"/>
                <a:gd name="T2" fmla="*/ 80 w 122"/>
                <a:gd name="T3" fmla="*/ 55 h 184"/>
                <a:gd name="T4" fmla="*/ 111 w 122"/>
                <a:gd name="T5" fmla="*/ 73 h 184"/>
                <a:gd name="T6" fmla="*/ 122 w 122"/>
                <a:gd name="T7" fmla="*/ 117 h 184"/>
                <a:gd name="T8" fmla="*/ 92 w 122"/>
                <a:gd name="T9" fmla="*/ 98 h 184"/>
                <a:gd name="T10" fmla="*/ 31 w 122"/>
                <a:gd name="T11" fmla="*/ 36 h 184"/>
                <a:gd name="T12" fmla="*/ 18 w 122"/>
                <a:gd name="T13" fmla="*/ 0 h 184"/>
                <a:gd name="T14" fmla="*/ 80 w 122"/>
                <a:gd name="T15" fmla="*/ 0 h 184"/>
                <a:gd name="T16" fmla="*/ 67 w 122"/>
                <a:gd name="T17" fmla="*/ 36 h 184"/>
                <a:gd name="T18" fmla="*/ 31 w 122"/>
                <a:gd name="T19" fmla="*/ 36 h 184"/>
                <a:gd name="T20" fmla="*/ 67 w 122"/>
                <a:gd name="T21" fmla="*/ 43 h 184"/>
                <a:gd name="T22" fmla="*/ 89 w 122"/>
                <a:gd name="T23" fmla="*/ 112 h 184"/>
                <a:gd name="T24" fmla="*/ 90 w 122"/>
                <a:gd name="T25" fmla="*/ 112 h 184"/>
                <a:gd name="T26" fmla="*/ 89 w 122"/>
                <a:gd name="T27" fmla="*/ 113 h 184"/>
                <a:gd name="T28" fmla="*/ 98 w 122"/>
                <a:gd name="T29" fmla="*/ 141 h 184"/>
                <a:gd name="T30" fmla="*/ 49 w 122"/>
                <a:gd name="T31" fmla="*/ 184 h 184"/>
                <a:gd name="T32" fmla="*/ 0 w 122"/>
                <a:gd name="T33" fmla="*/ 141 h 184"/>
                <a:gd name="T34" fmla="*/ 31 w 122"/>
                <a:gd name="T35" fmla="*/ 43 h 184"/>
                <a:gd name="T36" fmla="*/ 67 w 122"/>
                <a:gd name="T37" fmla="*/ 43 h 184"/>
                <a:gd name="T38" fmla="*/ 55 w 122"/>
                <a:gd name="T39" fmla="*/ 55 h 184"/>
                <a:gd name="T40" fmla="*/ 43 w 122"/>
                <a:gd name="T41" fmla="*/ 55 h 184"/>
                <a:gd name="T42" fmla="*/ 35 w 122"/>
                <a:gd name="T43" fmla="*/ 81 h 184"/>
                <a:gd name="T44" fmla="*/ 56 w 122"/>
                <a:gd name="T45" fmla="*/ 60 h 184"/>
                <a:gd name="T46" fmla="*/ 55 w 122"/>
                <a:gd name="T47" fmla="*/ 55 h 184"/>
                <a:gd name="T48" fmla="*/ 49 w 122"/>
                <a:gd name="T49" fmla="*/ 166 h 184"/>
                <a:gd name="T50" fmla="*/ 80 w 122"/>
                <a:gd name="T51" fmla="*/ 135 h 184"/>
                <a:gd name="T52" fmla="*/ 77 w 122"/>
                <a:gd name="T53" fmla="*/ 125 h 184"/>
                <a:gd name="T54" fmla="*/ 43 w 122"/>
                <a:gd name="T55" fmla="*/ 160 h 184"/>
                <a:gd name="T56" fmla="*/ 49 w 122"/>
                <a:gd name="T57" fmla="*/ 166 h 184"/>
                <a:gd name="T58" fmla="*/ 33 w 122"/>
                <a:gd name="T59" fmla="*/ 149 h 184"/>
                <a:gd name="T60" fmla="*/ 72 w 122"/>
                <a:gd name="T61" fmla="*/ 110 h 184"/>
                <a:gd name="T62" fmla="*/ 68 w 122"/>
                <a:gd name="T63" fmla="*/ 98 h 184"/>
                <a:gd name="T64" fmla="*/ 25 w 122"/>
                <a:gd name="T65" fmla="*/ 141 h 184"/>
                <a:gd name="T66" fmla="*/ 33 w 122"/>
                <a:gd name="T67" fmla="*/ 149 h 184"/>
                <a:gd name="T68" fmla="*/ 21 w 122"/>
                <a:gd name="T69" fmla="*/ 128 h 184"/>
                <a:gd name="T70" fmla="*/ 64 w 122"/>
                <a:gd name="T71" fmla="*/ 84 h 184"/>
                <a:gd name="T72" fmla="*/ 61 w 122"/>
                <a:gd name="T73" fmla="*/ 73 h 184"/>
                <a:gd name="T74" fmla="*/ 27 w 122"/>
                <a:gd name="T75" fmla="*/ 106 h 184"/>
                <a:gd name="T76" fmla="*/ 21 w 122"/>
                <a:gd name="T77" fmla="*/ 1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184">
                  <a:moveTo>
                    <a:pt x="92" y="98"/>
                  </a:moveTo>
                  <a:lnTo>
                    <a:pt x="80" y="55"/>
                  </a:lnTo>
                  <a:lnTo>
                    <a:pt x="111" y="73"/>
                  </a:lnTo>
                  <a:lnTo>
                    <a:pt x="122" y="117"/>
                  </a:lnTo>
                  <a:lnTo>
                    <a:pt x="92" y="98"/>
                  </a:lnTo>
                  <a:close/>
                  <a:moveTo>
                    <a:pt x="31" y="36"/>
                  </a:moveTo>
                  <a:lnTo>
                    <a:pt x="18" y="0"/>
                  </a:lnTo>
                  <a:lnTo>
                    <a:pt x="80" y="0"/>
                  </a:lnTo>
                  <a:lnTo>
                    <a:pt x="67" y="36"/>
                  </a:lnTo>
                  <a:lnTo>
                    <a:pt x="31" y="36"/>
                  </a:lnTo>
                  <a:close/>
                  <a:moveTo>
                    <a:pt x="67" y="43"/>
                  </a:moveTo>
                  <a:lnTo>
                    <a:pt x="89" y="112"/>
                  </a:lnTo>
                  <a:lnTo>
                    <a:pt x="90" y="112"/>
                  </a:lnTo>
                  <a:lnTo>
                    <a:pt x="89" y="113"/>
                  </a:lnTo>
                  <a:lnTo>
                    <a:pt x="98" y="141"/>
                  </a:lnTo>
                  <a:lnTo>
                    <a:pt x="49" y="184"/>
                  </a:lnTo>
                  <a:lnTo>
                    <a:pt x="0" y="141"/>
                  </a:lnTo>
                  <a:lnTo>
                    <a:pt x="31" y="43"/>
                  </a:lnTo>
                  <a:lnTo>
                    <a:pt x="67" y="43"/>
                  </a:lnTo>
                  <a:close/>
                  <a:moveTo>
                    <a:pt x="55" y="55"/>
                  </a:moveTo>
                  <a:lnTo>
                    <a:pt x="43" y="55"/>
                  </a:lnTo>
                  <a:lnTo>
                    <a:pt x="35" y="81"/>
                  </a:lnTo>
                  <a:lnTo>
                    <a:pt x="56" y="60"/>
                  </a:lnTo>
                  <a:lnTo>
                    <a:pt x="55" y="55"/>
                  </a:lnTo>
                  <a:close/>
                  <a:moveTo>
                    <a:pt x="49" y="166"/>
                  </a:moveTo>
                  <a:lnTo>
                    <a:pt x="80" y="135"/>
                  </a:lnTo>
                  <a:lnTo>
                    <a:pt x="77" y="125"/>
                  </a:lnTo>
                  <a:lnTo>
                    <a:pt x="43" y="160"/>
                  </a:lnTo>
                  <a:lnTo>
                    <a:pt x="49" y="166"/>
                  </a:lnTo>
                  <a:close/>
                  <a:moveTo>
                    <a:pt x="33" y="149"/>
                  </a:moveTo>
                  <a:lnTo>
                    <a:pt x="72" y="110"/>
                  </a:lnTo>
                  <a:lnTo>
                    <a:pt x="68" y="98"/>
                  </a:lnTo>
                  <a:lnTo>
                    <a:pt x="25" y="141"/>
                  </a:lnTo>
                  <a:lnTo>
                    <a:pt x="33" y="149"/>
                  </a:lnTo>
                  <a:close/>
                  <a:moveTo>
                    <a:pt x="21" y="128"/>
                  </a:moveTo>
                  <a:lnTo>
                    <a:pt x="64" y="84"/>
                  </a:lnTo>
                  <a:lnTo>
                    <a:pt x="61" y="73"/>
                  </a:lnTo>
                  <a:lnTo>
                    <a:pt x="27" y="106"/>
                  </a:lnTo>
                  <a:lnTo>
                    <a:pt x="21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533482" y="2792120"/>
            <a:ext cx="626458" cy="629230"/>
            <a:chOff x="5782771" y="3114385"/>
            <a:chExt cx="626458" cy="629230"/>
          </a:xfrm>
        </p:grpSpPr>
        <p:sp>
          <p:nvSpPr>
            <p:cNvPr id="37" name="Oval 4"/>
            <p:cNvSpPr/>
            <p:nvPr/>
          </p:nvSpPr>
          <p:spPr>
            <a:xfrm>
              <a:off x="5782771" y="3114385"/>
              <a:ext cx="626458" cy="629230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" name="Freeform 9"/>
            <p:cNvSpPr>
              <a:spLocks noEditPoints="1"/>
            </p:cNvSpPr>
            <p:nvPr/>
          </p:nvSpPr>
          <p:spPr bwMode="auto">
            <a:xfrm rot="19469485">
              <a:off x="5916619" y="3237858"/>
              <a:ext cx="358763" cy="382284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533482" y="4429443"/>
            <a:ext cx="626458" cy="629230"/>
            <a:chOff x="5350522" y="4310345"/>
            <a:chExt cx="626458" cy="629230"/>
          </a:xfrm>
        </p:grpSpPr>
        <p:sp>
          <p:nvSpPr>
            <p:cNvPr id="40" name="Oval 4"/>
            <p:cNvSpPr/>
            <p:nvPr/>
          </p:nvSpPr>
          <p:spPr>
            <a:xfrm>
              <a:off x="5350522" y="4310345"/>
              <a:ext cx="626458" cy="629230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" name="Freeform 206"/>
            <p:cNvSpPr>
              <a:spLocks noChangeAspect="1" noEditPoints="1"/>
            </p:cNvSpPr>
            <p:nvPr/>
          </p:nvSpPr>
          <p:spPr bwMode="auto">
            <a:xfrm>
              <a:off x="5531819" y="4465482"/>
              <a:ext cx="263865" cy="318957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2926704" y="2740767"/>
            <a:ext cx="1140460" cy="73088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rgbClr val="FFCFCF"/>
                </a:solidFill>
                <a:latin typeface="Bodoni MT Black" panose="02070A03080606020203" pitchFamily="18" charset="0"/>
                <a:ea typeface="站酷快乐体2016修订版" panose="02010600030101010101" charset="-122"/>
                <a:cs typeface="站酷快乐体2016修订版" panose="02010600030101010101" charset="-122"/>
              </a:rPr>
              <a:t>PART 01</a:t>
            </a:r>
            <a:endParaRPr lang="en-US" altLang="zh-CN" sz="1600" kern="100" dirty="0">
              <a:solidFill>
                <a:srgbClr val="C00000"/>
              </a:solidFill>
              <a:latin typeface="Bodoni MT Black" panose="02070A03080606020203" pitchFamily="18" charset="0"/>
              <a:ea typeface="站酷快乐体2016修订版" panose="02010600030101010101" charset="-122"/>
              <a:cs typeface="站酷快乐体2016修订版" panose="02010600030101010101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站酷快乐体2016修订版" panose="02010600030101010101" charset="-122"/>
              </a:rPr>
              <a:t>项目简介</a:t>
            </a:r>
            <a:endParaRPr lang="en-US" altLang="zh-CN" sz="2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站酷快乐体2016修订版" panose="02010600030101010101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926704" y="4303767"/>
            <a:ext cx="1140460" cy="73088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rgbClr val="FFCFCF"/>
                </a:solidFill>
                <a:latin typeface="Bodoni MT Black" panose="02070A03080606020203" pitchFamily="18" charset="0"/>
                <a:ea typeface="站酷快乐体2016修订版" panose="02010600030101010101" charset="-122"/>
                <a:cs typeface="站酷快乐体2016修订版" panose="02010600030101010101" charset="-122"/>
              </a:rPr>
              <a:t>PART 03</a:t>
            </a:r>
            <a:endParaRPr lang="en-US" altLang="zh-CN" sz="1600" kern="100" dirty="0">
              <a:solidFill>
                <a:srgbClr val="C00000"/>
              </a:solidFill>
              <a:latin typeface="Bodoni MT Black" panose="02070A03080606020203" pitchFamily="18" charset="0"/>
              <a:ea typeface="站酷快乐体2016修订版" panose="02010600030101010101" charset="-122"/>
              <a:cs typeface="站酷快乐体2016修订版" panose="02010600030101010101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站酷快乐体2016修订版" panose="02010600030101010101" charset="-122"/>
              </a:rPr>
              <a:t>功能展示</a:t>
            </a:r>
            <a:endParaRPr lang="en-US" altLang="zh-CN" sz="2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站酷快乐体2016修订版" panose="02010600030101010101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551898" y="2760452"/>
            <a:ext cx="1605280" cy="73088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rgbClr val="BDDAFA"/>
                </a:solidFill>
                <a:latin typeface="Bodoni MT Black" panose="02070A03080606020203" pitchFamily="18" charset="0"/>
                <a:ea typeface="站酷快乐体2016修订版" panose="02010600030101010101" charset="-122"/>
                <a:cs typeface="站酷快乐体2016修订版" panose="02010600030101010101" charset="-122"/>
              </a:rPr>
              <a:t>PART 02</a:t>
            </a: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站酷快乐体2016修订版" panose="02010600030101010101" charset="-122"/>
              </a:rPr>
              <a:t>小组组成及分工</a:t>
            </a:r>
          </a:p>
        </p:txBody>
      </p:sp>
      <p:sp>
        <p:nvSpPr>
          <p:cNvPr id="52" name="矩形 51"/>
          <p:cNvSpPr/>
          <p:nvPr/>
        </p:nvSpPr>
        <p:spPr>
          <a:xfrm>
            <a:off x="7617558" y="4378697"/>
            <a:ext cx="1198880" cy="73088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rgbClr val="BDDAFA"/>
                </a:solidFill>
                <a:latin typeface="Bodoni MT Black" panose="02070A03080606020203" pitchFamily="18" charset="0"/>
                <a:ea typeface="站酷快乐体2016修订版" panose="02010600030101010101" charset="-122"/>
                <a:cs typeface="站酷快乐体2016修订版" panose="02010600030101010101" charset="-122"/>
              </a:rPr>
              <a:t>PART 04</a:t>
            </a: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6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站酷快乐体2016修订版" panose="02010600030101010101" charset="-122"/>
              </a:rPr>
              <a:t>总结、体会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060270" y="-7330"/>
            <a:ext cx="533423" cy="1421668"/>
            <a:chOff x="2983557" y="0"/>
            <a:chExt cx="533423" cy="1421668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273335" y="0"/>
              <a:ext cx="0" cy="1069848"/>
            </a:xfrm>
            <a:prstGeom prst="line">
              <a:avLst/>
            </a:prstGeom>
            <a:ln w="28575">
              <a:solidFill>
                <a:srgbClr val="2F50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flower-with-round-petals_68116"/>
            <p:cNvSpPr>
              <a:spLocks noChangeAspect="1"/>
            </p:cNvSpPr>
            <p:nvPr/>
          </p:nvSpPr>
          <p:spPr bwMode="auto">
            <a:xfrm rot="21267979">
              <a:off x="2983557" y="909488"/>
              <a:ext cx="533423" cy="512180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  <a:gd name="T82" fmla="*/ 372171 w 604011"/>
                <a:gd name="T83" fmla="*/ 372171 w 604011"/>
                <a:gd name="T84" fmla="*/ 372171 w 604011"/>
                <a:gd name="T85" fmla="*/ 372171 w 604011"/>
                <a:gd name="T86" fmla="*/ 372171 w 604011"/>
                <a:gd name="T87" fmla="*/ 372171 w 604011"/>
                <a:gd name="T88" fmla="*/ 372171 w 604011"/>
                <a:gd name="T89" fmla="*/ 372171 w 604011"/>
                <a:gd name="T90" fmla="*/ 372171 w 604011"/>
                <a:gd name="T91" fmla="*/ 372171 w 604011"/>
                <a:gd name="T92" fmla="*/ 372171 w 604011"/>
                <a:gd name="T93" fmla="*/ 372171 w 604011"/>
                <a:gd name="T94" fmla="*/ 372171 w 604011"/>
                <a:gd name="T95" fmla="*/ 372171 w 604011"/>
                <a:gd name="T96" fmla="*/ 372171 w 604011"/>
                <a:gd name="T97" fmla="*/ 372171 w 604011"/>
                <a:gd name="T98" fmla="*/ 372171 w 604011"/>
                <a:gd name="T99" fmla="*/ 372171 w 604011"/>
                <a:gd name="T100" fmla="*/ 372171 w 604011"/>
                <a:gd name="T101" fmla="*/ 372171 w 604011"/>
                <a:gd name="T102" fmla="*/ 372171 w 604011"/>
                <a:gd name="T103" fmla="*/ 372171 w 604011"/>
                <a:gd name="T104" fmla="*/ 372171 w 604011"/>
                <a:gd name="T105" fmla="*/ 372171 w 604011"/>
                <a:gd name="T106" fmla="*/ 372171 w 604011"/>
                <a:gd name="T107" fmla="*/ 372171 w 604011"/>
                <a:gd name="T108" fmla="*/ 372171 w 604011"/>
                <a:gd name="T109" fmla="*/ 372171 w 604011"/>
                <a:gd name="T110" fmla="*/ 372171 w 604011"/>
                <a:gd name="T111" fmla="*/ 372171 w 604011"/>
                <a:gd name="T112" fmla="*/ 372171 w 604011"/>
                <a:gd name="T113" fmla="*/ 372171 w 604011"/>
                <a:gd name="T114" fmla="*/ 372171 w 604011"/>
                <a:gd name="T115" fmla="*/ 372171 w 604011"/>
                <a:gd name="T116" fmla="*/ 372171 w 604011"/>
                <a:gd name="T117" fmla="*/ 372171 w 604011"/>
                <a:gd name="T118" fmla="*/ 372171 w 604011"/>
                <a:gd name="T119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52" h="6108">
                  <a:moveTo>
                    <a:pt x="4351" y="3464"/>
                  </a:moveTo>
                  <a:cubicBezTo>
                    <a:pt x="6352" y="4055"/>
                    <a:pt x="5718" y="845"/>
                    <a:pt x="4105" y="2200"/>
                  </a:cubicBezTo>
                  <a:cubicBezTo>
                    <a:pt x="4025" y="2267"/>
                    <a:pt x="3999" y="2252"/>
                    <a:pt x="4070" y="2167"/>
                  </a:cubicBezTo>
                  <a:cubicBezTo>
                    <a:pt x="5393" y="569"/>
                    <a:pt x="2079" y="0"/>
                    <a:pt x="2813" y="2036"/>
                  </a:cubicBezTo>
                  <a:cubicBezTo>
                    <a:pt x="2830" y="2084"/>
                    <a:pt x="2814" y="2090"/>
                    <a:pt x="2787" y="2044"/>
                  </a:cubicBezTo>
                  <a:cubicBezTo>
                    <a:pt x="1641" y="130"/>
                    <a:pt x="0" y="3253"/>
                    <a:pt x="2219" y="3155"/>
                  </a:cubicBezTo>
                  <a:cubicBezTo>
                    <a:pt x="2312" y="3151"/>
                    <a:pt x="2317" y="3173"/>
                    <a:pt x="2227" y="3194"/>
                  </a:cubicBezTo>
                  <a:cubicBezTo>
                    <a:pt x="114" y="3683"/>
                    <a:pt x="2804" y="6108"/>
                    <a:pt x="3142" y="4084"/>
                  </a:cubicBezTo>
                  <a:cubicBezTo>
                    <a:pt x="3158" y="3990"/>
                    <a:pt x="3170" y="4004"/>
                    <a:pt x="3174" y="4105"/>
                  </a:cubicBezTo>
                  <a:cubicBezTo>
                    <a:pt x="3238" y="6011"/>
                    <a:pt x="6027" y="4413"/>
                    <a:pt x="4340" y="3502"/>
                  </a:cubicBezTo>
                  <a:cubicBezTo>
                    <a:pt x="4239" y="3447"/>
                    <a:pt x="4241" y="3431"/>
                    <a:pt x="4351" y="3464"/>
                  </a:cubicBezTo>
                  <a:close/>
                  <a:moveTo>
                    <a:pt x="3979" y="3019"/>
                  </a:moveTo>
                  <a:lnTo>
                    <a:pt x="3976" y="3042"/>
                  </a:lnTo>
                  <a:cubicBezTo>
                    <a:pt x="3967" y="3100"/>
                    <a:pt x="3912" y="3140"/>
                    <a:pt x="3854" y="3131"/>
                  </a:cubicBezTo>
                  <a:lnTo>
                    <a:pt x="3667" y="3103"/>
                  </a:lnTo>
                  <a:cubicBezTo>
                    <a:pt x="3609" y="3094"/>
                    <a:pt x="3590" y="3126"/>
                    <a:pt x="3624" y="3173"/>
                  </a:cubicBezTo>
                  <a:lnTo>
                    <a:pt x="3737" y="3326"/>
                  </a:lnTo>
                  <a:cubicBezTo>
                    <a:pt x="3772" y="3373"/>
                    <a:pt x="3762" y="3440"/>
                    <a:pt x="3715" y="3475"/>
                  </a:cubicBezTo>
                  <a:lnTo>
                    <a:pt x="3696" y="3489"/>
                  </a:lnTo>
                  <a:cubicBezTo>
                    <a:pt x="3649" y="3523"/>
                    <a:pt x="3582" y="3513"/>
                    <a:pt x="3547" y="3466"/>
                  </a:cubicBezTo>
                  <a:lnTo>
                    <a:pt x="3434" y="3313"/>
                  </a:lnTo>
                  <a:cubicBezTo>
                    <a:pt x="3399" y="3266"/>
                    <a:pt x="3364" y="3275"/>
                    <a:pt x="3355" y="3333"/>
                  </a:cubicBezTo>
                  <a:lnTo>
                    <a:pt x="3327" y="3521"/>
                  </a:lnTo>
                  <a:cubicBezTo>
                    <a:pt x="3318" y="3579"/>
                    <a:pt x="3263" y="3619"/>
                    <a:pt x="3205" y="3610"/>
                  </a:cubicBezTo>
                  <a:lnTo>
                    <a:pt x="3182" y="3607"/>
                  </a:lnTo>
                  <a:cubicBezTo>
                    <a:pt x="3124" y="3598"/>
                    <a:pt x="3084" y="3543"/>
                    <a:pt x="3093" y="3485"/>
                  </a:cubicBezTo>
                  <a:lnTo>
                    <a:pt x="3121" y="3298"/>
                  </a:lnTo>
                  <a:cubicBezTo>
                    <a:pt x="3130" y="3240"/>
                    <a:pt x="3098" y="3221"/>
                    <a:pt x="3051" y="3255"/>
                  </a:cubicBezTo>
                  <a:lnTo>
                    <a:pt x="2898" y="3368"/>
                  </a:lnTo>
                  <a:cubicBezTo>
                    <a:pt x="2851" y="3403"/>
                    <a:pt x="2784" y="3393"/>
                    <a:pt x="2749" y="3346"/>
                  </a:cubicBezTo>
                  <a:lnTo>
                    <a:pt x="2735" y="3327"/>
                  </a:lnTo>
                  <a:cubicBezTo>
                    <a:pt x="2701" y="3280"/>
                    <a:pt x="2711" y="3213"/>
                    <a:pt x="2758" y="3178"/>
                  </a:cubicBezTo>
                  <a:lnTo>
                    <a:pt x="2911" y="3065"/>
                  </a:lnTo>
                  <a:cubicBezTo>
                    <a:pt x="2958" y="3030"/>
                    <a:pt x="2949" y="2995"/>
                    <a:pt x="2891" y="2986"/>
                  </a:cubicBezTo>
                  <a:lnTo>
                    <a:pt x="2703" y="2958"/>
                  </a:lnTo>
                  <a:cubicBezTo>
                    <a:pt x="2645" y="2949"/>
                    <a:pt x="2605" y="2894"/>
                    <a:pt x="2614" y="2836"/>
                  </a:cubicBezTo>
                  <a:lnTo>
                    <a:pt x="2617" y="2813"/>
                  </a:lnTo>
                  <a:cubicBezTo>
                    <a:pt x="2626" y="2755"/>
                    <a:pt x="2680" y="2715"/>
                    <a:pt x="2738" y="2724"/>
                  </a:cubicBezTo>
                  <a:lnTo>
                    <a:pt x="2926" y="2752"/>
                  </a:lnTo>
                  <a:cubicBezTo>
                    <a:pt x="2984" y="2761"/>
                    <a:pt x="3003" y="2729"/>
                    <a:pt x="2968" y="2682"/>
                  </a:cubicBezTo>
                  <a:lnTo>
                    <a:pt x="2856" y="2529"/>
                  </a:lnTo>
                  <a:cubicBezTo>
                    <a:pt x="2821" y="2482"/>
                    <a:pt x="2831" y="2415"/>
                    <a:pt x="2878" y="2380"/>
                  </a:cubicBezTo>
                  <a:lnTo>
                    <a:pt x="2897" y="2366"/>
                  </a:lnTo>
                  <a:cubicBezTo>
                    <a:pt x="2944" y="2332"/>
                    <a:pt x="3011" y="2342"/>
                    <a:pt x="3046" y="2389"/>
                  </a:cubicBezTo>
                  <a:lnTo>
                    <a:pt x="3159" y="2542"/>
                  </a:lnTo>
                  <a:cubicBezTo>
                    <a:pt x="3194" y="2589"/>
                    <a:pt x="3229" y="2580"/>
                    <a:pt x="3238" y="2522"/>
                  </a:cubicBezTo>
                  <a:lnTo>
                    <a:pt x="3266" y="2334"/>
                  </a:lnTo>
                  <a:cubicBezTo>
                    <a:pt x="3275" y="2276"/>
                    <a:pt x="3330" y="2236"/>
                    <a:pt x="3388" y="2245"/>
                  </a:cubicBezTo>
                  <a:lnTo>
                    <a:pt x="3411" y="2248"/>
                  </a:lnTo>
                  <a:cubicBezTo>
                    <a:pt x="3469" y="2257"/>
                    <a:pt x="3509" y="2312"/>
                    <a:pt x="3500" y="2370"/>
                  </a:cubicBezTo>
                  <a:lnTo>
                    <a:pt x="3472" y="2557"/>
                  </a:lnTo>
                  <a:cubicBezTo>
                    <a:pt x="3463" y="2615"/>
                    <a:pt x="3495" y="2634"/>
                    <a:pt x="3542" y="2600"/>
                  </a:cubicBezTo>
                  <a:lnTo>
                    <a:pt x="3695" y="2487"/>
                  </a:lnTo>
                  <a:cubicBezTo>
                    <a:pt x="3742" y="2452"/>
                    <a:pt x="3809" y="2462"/>
                    <a:pt x="3844" y="2509"/>
                  </a:cubicBezTo>
                  <a:lnTo>
                    <a:pt x="3858" y="2528"/>
                  </a:lnTo>
                  <a:cubicBezTo>
                    <a:pt x="3892" y="2575"/>
                    <a:pt x="3882" y="2642"/>
                    <a:pt x="3835" y="2677"/>
                  </a:cubicBezTo>
                  <a:lnTo>
                    <a:pt x="3682" y="2790"/>
                  </a:lnTo>
                  <a:cubicBezTo>
                    <a:pt x="3635" y="2825"/>
                    <a:pt x="3644" y="2860"/>
                    <a:pt x="3702" y="2869"/>
                  </a:cubicBezTo>
                  <a:lnTo>
                    <a:pt x="3890" y="2897"/>
                  </a:lnTo>
                  <a:cubicBezTo>
                    <a:pt x="3948" y="2906"/>
                    <a:pt x="3988" y="2961"/>
                    <a:pt x="3979" y="3019"/>
                  </a:cubicBezTo>
                  <a:close/>
                </a:path>
              </a:pathLst>
            </a:custGeom>
            <a:solidFill>
              <a:srgbClr val="BDDAFA"/>
            </a:solidFill>
            <a:ln>
              <a:noFill/>
            </a:ln>
          </p:spPr>
        </p:sp>
      </p:grpSp>
      <p:grpSp>
        <p:nvGrpSpPr>
          <p:cNvPr id="15" name="组合 14"/>
          <p:cNvGrpSpPr/>
          <p:nvPr/>
        </p:nvGrpSpPr>
        <p:grpSpPr>
          <a:xfrm>
            <a:off x="8738976" y="-7330"/>
            <a:ext cx="533423" cy="1466055"/>
            <a:chOff x="8781282" y="0"/>
            <a:chExt cx="533423" cy="1466055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9062021" y="0"/>
              <a:ext cx="0" cy="1069848"/>
            </a:xfrm>
            <a:prstGeom prst="line">
              <a:avLst/>
            </a:prstGeom>
            <a:ln w="28575">
              <a:solidFill>
                <a:srgbClr val="2F50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lower-with-round-petals_68116"/>
            <p:cNvSpPr>
              <a:spLocks noChangeAspect="1"/>
            </p:cNvSpPr>
            <p:nvPr/>
          </p:nvSpPr>
          <p:spPr bwMode="auto">
            <a:xfrm rot="21267979">
              <a:off x="8781282" y="953875"/>
              <a:ext cx="533423" cy="512180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  <a:gd name="T82" fmla="*/ 372171 w 604011"/>
                <a:gd name="T83" fmla="*/ 372171 w 604011"/>
                <a:gd name="T84" fmla="*/ 372171 w 604011"/>
                <a:gd name="T85" fmla="*/ 372171 w 604011"/>
                <a:gd name="T86" fmla="*/ 372171 w 604011"/>
                <a:gd name="T87" fmla="*/ 372171 w 604011"/>
                <a:gd name="T88" fmla="*/ 372171 w 604011"/>
                <a:gd name="T89" fmla="*/ 372171 w 604011"/>
                <a:gd name="T90" fmla="*/ 372171 w 604011"/>
                <a:gd name="T91" fmla="*/ 372171 w 604011"/>
                <a:gd name="T92" fmla="*/ 372171 w 604011"/>
                <a:gd name="T93" fmla="*/ 372171 w 604011"/>
                <a:gd name="T94" fmla="*/ 372171 w 604011"/>
                <a:gd name="T95" fmla="*/ 372171 w 604011"/>
                <a:gd name="T96" fmla="*/ 372171 w 604011"/>
                <a:gd name="T97" fmla="*/ 372171 w 604011"/>
                <a:gd name="T98" fmla="*/ 372171 w 604011"/>
                <a:gd name="T99" fmla="*/ 372171 w 604011"/>
                <a:gd name="T100" fmla="*/ 372171 w 604011"/>
                <a:gd name="T101" fmla="*/ 372171 w 604011"/>
                <a:gd name="T102" fmla="*/ 372171 w 604011"/>
                <a:gd name="T103" fmla="*/ 372171 w 604011"/>
                <a:gd name="T104" fmla="*/ 372171 w 604011"/>
                <a:gd name="T105" fmla="*/ 372171 w 604011"/>
                <a:gd name="T106" fmla="*/ 372171 w 604011"/>
                <a:gd name="T107" fmla="*/ 372171 w 604011"/>
                <a:gd name="T108" fmla="*/ 372171 w 604011"/>
                <a:gd name="T109" fmla="*/ 372171 w 604011"/>
                <a:gd name="T110" fmla="*/ 372171 w 604011"/>
                <a:gd name="T111" fmla="*/ 372171 w 604011"/>
                <a:gd name="T112" fmla="*/ 372171 w 604011"/>
                <a:gd name="T113" fmla="*/ 372171 w 604011"/>
                <a:gd name="T114" fmla="*/ 372171 w 604011"/>
                <a:gd name="T115" fmla="*/ 372171 w 604011"/>
                <a:gd name="T116" fmla="*/ 372171 w 604011"/>
                <a:gd name="T117" fmla="*/ 372171 w 604011"/>
                <a:gd name="T118" fmla="*/ 372171 w 604011"/>
                <a:gd name="T119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52" h="6108">
                  <a:moveTo>
                    <a:pt x="4351" y="3464"/>
                  </a:moveTo>
                  <a:cubicBezTo>
                    <a:pt x="6352" y="4055"/>
                    <a:pt x="5718" y="845"/>
                    <a:pt x="4105" y="2200"/>
                  </a:cubicBezTo>
                  <a:cubicBezTo>
                    <a:pt x="4025" y="2267"/>
                    <a:pt x="3999" y="2252"/>
                    <a:pt x="4070" y="2167"/>
                  </a:cubicBezTo>
                  <a:cubicBezTo>
                    <a:pt x="5393" y="569"/>
                    <a:pt x="2079" y="0"/>
                    <a:pt x="2813" y="2036"/>
                  </a:cubicBezTo>
                  <a:cubicBezTo>
                    <a:pt x="2830" y="2084"/>
                    <a:pt x="2814" y="2090"/>
                    <a:pt x="2787" y="2044"/>
                  </a:cubicBezTo>
                  <a:cubicBezTo>
                    <a:pt x="1641" y="130"/>
                    <a:pt x="0" y="3253"/>
                    <a:pt x="2219" y="3155"/>
                  </a:cubicBezTo>
                  <a:cubicBezTo>
                    <a:pt x="2312" y="3151"/>
                    <a:pt x="2317" y="3173"/>
                    <a:pt x="2227" y="3194"/>
                  </a:cubicBezTo>
                  <a:cubicBezTo>
                    <a:pt x="114" y="3683"/>
                    <a:pt x="2804" y="6108"/>
                    <a:pt x="3142" y="4084"/>
                  </a:cubicBezTo>
                  <a:cubicBezTo>
                    <a:pt x="3158" y="3990"/>
                    <a:pt x="3170" y="4004"/>
                    <a:pt x="3174" y="4105"/>
                  </a:cubicBezTo>
                  <a:cubicBezTo>
                    <a:pt x="3238" y="6011"/>
                    <a:pt x="6027" y="4413"/>
                    <a:pt x="4340" y="3502"/>
                  </a:cubicBezTo>
                  <a:cubicBezTo>
                    <a:pt x="4239" y="3447"/>
                    <a:pt x="4241" y="3431"/>
                    <a:pt x="4351" y="3464"/>
                  </a:cubicBezTo>
                  <a:close/>
                  <a:moveTo>
                    <a:pt x="3979" y="3019"/>
                  </a:moveTo>
                  <a:lnTo>
                    <a:pt x="3976" y="3042"/>
                  </a:lnTo>
                  <a:cubicBezTo>
                    <a:pt x="3967" y="3100"/>
                    <a:pt x="3912" y="3140"/>
                    <a:pt x="3854" y="3131"/>
                  </a:cubicBezTo>
                  <a:lnTo>
                    <a:pt x="3667" y="3103"/>
                  </a:lnTo>
                  <a:cubicBezTo>
                    <a:pt x="3609" y="3094"/>
                    <a:pt x="3590" y="3126"/>
                    <a:pt x="3624" y="3173"/>
                  </a:cubicBezTo>
                  <a:lnTo>
                    <a:pt x="3737" y="3326"/>
                  </a:lnTo>
                  <a:cubicBezTo>
                    <a:pt x="3772" y="3373"/>
                    <a:pt x="3762" y="3440"/>
                    <a:pt x="3715" y="3475"/>
                  </a:cubicBezTo>
                  <a:lnTo>
                    <a:pt x="3696" y="3489"/>
                  </a:lnTo>
                  <a:cubicBezTo>
                    <a:pt x="3649" y="3523"/>
                    <a:pt x="3582" y="3513"/>
                    <a:pt x="3547" y="3466"/>
                  </a:cubicBezTo>
                  <a:lnTo>
                    <a:pt x="3434" y="3313"/>
                  </a:lnTo>
                  <a:cubicBezTo>
                    <a:pt x="3399" y="3266"/>
                    <a:pt x="3364" y="3275"/>
                    <a:pt x="3355" y="3333"/>
                  </a:cubicBezTo>
                  <a:lnTo>
                    <a:pt x="3327" y="3521"/>
                  </a:lnTo>
                  <a:cubicBezTo>
                    <a:pt x="3318" y="3579"/>
                    <a:pt x="3263" y="3619"/>
                    <a:pt x="3205" y="3610"/>
                  </a:cubicBezTo>
                  <a:lnTo>
                    <a:pt x="3182" y="3607"/>
                  </a:lnTo>
                  <a:cubicBezTo>
                    <a:pt x="3124" y="3598"/>
                    <a:pt x="3084" y="3543"/>
                    <a:pt x="3093" y="3485"/>
                  </a:cubicBezTo>
                  <a:lnTo>
                    <a:pt x="3121" y="3298"/>
                  </a:lnTo>
                  <a:cubicBezTo>
                    <a:pt x="3130" y="3240"/>
                    <a:pt x="3098" y="3221"/>
                    <a:pt x="3051" y="3255"/>
                  </a:cubicBezTo>
                  <a:lnTo>
                    <a:pt x="2898" y="3368"/>
                  </a:lnTo>
                  <a:cubicBezTo>
                    <a:pt x="2851" y="3403"/>
                    <a:pt x="2784" y="3393"/>
                    <a:pt x="2749" y="3346"/>
                  </a:cubicBezTo>
                  <a:lnTo>
                    <a:pt x="2735" y="3327"/>
                  </a:lnTo>
                  <a:cubicBezTo>
                    <a:pt x="2701" y="3280"/>
                    <a:pt x="2711" y="3213"/>
                    <a:pt x="2758" y="3178"/>
                  </a:cubicBezTo>
                  <a:lnTo>
                    <a:pt x="2911" y="3065"/>
                  </a:lnTo>
                  <a:cubicBezTo>
                    <a:pt x="2958" y="3030"/>
                    <a:pt x="2949" y="2995"/>
                    <a:pt x="2891" y="2986"/>
                  </a:cubicBezTo>
                  <a:lnTo>
                    <a:pt x="2703" y="2958"/>
                  </a:lnTo>
                  <a:cubicBezTo>
                    <a:pt x="2645" y="2949"/>
                    <a:pt x="2605" y="2894"/>
                    <a:pt x="2614" y="2836"/>
                  </a:cubicBezTo>
                  <a:lnTo>
                    <a:pt x="2617" y="2813"/>
                  </a:lnTo>
                  <a:cubicBezTo>
                    <a:pt x="2626" y="2755"/>
                    <a:pt x="2680" y="2715"/>
                    <a:pt x="2738" y="2724"/>
                  </a:cubicBezTo>
                  <a:lnTo>
                    <a:pt x="2926" y="2752"/>
                  </a:lnTo>
                  <a:cubicBezTo>
                    <a:pt x="2984" y="2761"/>
                    <a:pt x="3003" y="2729"/>
                    <a:pt x="2968" y="2682"/>
                  </a:cubicBezTo>
                  <a:lnTo>
                    <a:pt x="2856" y="2529"/>
                  </a:lnTo>
                  <a:cubicBezTo>
                    <a:pt x="2821" y="2482"/>
                    <a:pt x="2831" y="2415"/>
                    <a:pt x="2878" y="2380"/>
                  </a:cubicBezTo>
                  <a:lnTo>
                    <a:pt x="2897" y="2366"/>
                  </a:lnTo>
                  <a:cubicBezTo>
                    <a:pt x="2944" y="2332"/>
                    <a:pt x="3011" y="2342"/>
                    <a:pt x="3046" y="2389"/>
                  </a:cubicBezTo>
                  <a:lnTo>
                    <a:pt x="3159" y="2542"/>
                  </a:lnTo>
                  <a:cubicBezTo>
                    <a:pt x="3194" y="2589"/>
                    <a:pt x="3229" y="2580"/>
                    <a:pt x="3238" y="2522"/>
                  </a:cubicBezTo>
                  <a:lnTo>
                    <a:pt x="3266" y="2334"/>
                  </a:lnTo>
                  <a:cubicBezTo>
                    <a:pt x="3275" y="2276"/>
                    <a:pt x="3330" y="2236"/>
                    <a:pt x="3388" y="2245"/>
                  </a:cubicBezTo>
                  <a:lnTo>
                    <a:pt x="3411" y="2248"/>
                  </a:lnTo>
                  <a:cubicBezTo>
                    <a:pt x="3469" y="2257"/>
                    <a:pt x="3509" y="2312"/>
                    <a:pt x="3500" y="2370"/>
                  </a:cubicBezTo>
                  <a:lnTo>
                    <a:pt x="3472" y="2557"/>
                  </a:lnTo>
                  <a:cubicBezTo>
                    <a:pt x="3463" y="2615"/>
                    <a:pt x="3495" y="2634"/>
                    <a:pt x="3542" y="2600"/>
                  </a:cubicBezTo>
                  <a:lnTo>
                    <a:pt x="3695" y="2487"/>
                  </a:lnTo>
                  <a:cubicBezTo>
                    <a:pt x="3742" y="2452"/>
                    <a:pt x="3809" y="2462"/>
                    <a:pt x="3844" y="2509"/>
                  </a:cubicBezTo>
                  <a:lnTo>
                    <a:pt x="3858" y="2528"/>
                  </a:lnTo>
                  <a:cubicBezTo>
                    <a:pt x="3892" y="2575"/>
                    <a:pt x="3882" y="2642"/>
                    <a:pt x="3835" y="2677"/>
                  </a:cubicBezTo>
                  <a:lnTo>
                    <a:pt x="3682" y="2790"/>
                  </a:lnTo>
                  <a:cubicBezTo>
                    <a:pt x="3635" y="2825"/>
                    <a:pt x="3644" y="2860"/>
                    <a:pt x="3702" y="2869"/>
                  </a:cubicBezTo>
                  <a:lnTo>
                    <a:pt x="3890" y="2897"/>
                  </a:lnTo>
                  <a:cubicBezTo>
                    <a:pt x="3948" y="2906"/>
                    <a:pt x="3988" y="2961"/>
                    <a:pt x="3979" y="3019"/>
                  </a:cubicBez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A_库_图片 12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245" y="353654"/>
            <a:ext cx="3791539" cy="379153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44207" y="566730"/>
            <a:ext cx="10503587" cy="5724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532357" y="578796"/>
            <a:ext cx="8814799" cy="5724540"/>
          </a:xfrm>
          <a:prstGeom prst="rect">
            <a:avLst/>
          </a:prstGeom>
          <a:solidFill>
            <a:srgbClr val="FEF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6" t="2706" r="21924" b="5870"/>
          <a:stretch>
            <a:fillRect/>
          </a:stretch>
        </p:blipFill>
        <p:spPr>
          <a:xfrm>
            <a:off x="4938639" y="1188964"/>
            <a:ext cx="4480072" cy="4480072"/>
          </a:xfrm>
          <a:custGeom>
            <a:avLst/>
            <a:gdLst>
              <a:gd name="connsiteX0" fmla="*/ 2493616 w 4987232"/>
              <a:gd name="connsiteY0" fmla="*/ 0 h 4987232"/>
              <a:gd name="connsiteX1" fmla="*/ 4987232 w 4987232"/>
              <a:gd name="connsiteY1" fmla="*/ 2493616 h 4987232"/>
              <a:gd name="connsiteX2" fmla="*/ 2493616 w 4987232"/>
              <a:gd name="connsiteY2" fmla="*/ 4987232 h 4987232"/>
              <a:gd name="connsiteX3" fmla="*/ 0 w 4987232"/>
              <a:gd name="connsiteY3" fmla="*/ 2493616 h 4987232"/>
              <a:gd name="connsiteX4" fmla="*/ 2493616 w 4987232"/>
              <a:gd name="connsiteY4" fmla="*/ 0 h 498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7232" h="4987232">
                <a:moveTo>
                  <a:pt x="2493616" y="0"/>
                </a:moveTo>
                <a:cubicBezTo>
                  <a:pt x="3870802" y="0"/>
                  <a:pt x="4987232" y="1116430"/>
                  <a:pt x="4987232" y="2493616"/>
                </a:cubicBezTo>
                <a:cubicBezTo>
                  <a:pt x="4987232" y="3870802"/>
                  <a:pt x="3870802" y="4987232"/>
                  <a:pt x="2493616" y="4987232"/>
                </a:cubicBezTo>
                <a:cubicBezTo>
                  <a:pt x="1116430" y="4987232"/>
                  <a:pt x="0" y="3870802"/>
                  <a:pt x="0" y="2493616"/>
                </a:cubicBezTo>
                <a:cubicBezTo>
                  <a:pt x="0" y="1116430"/>
                  <a:pt x="1116430" y="0"/>
                  <a:pt x="2493616" y="0"/>
                </a:cubicBezTo>
                <a:close/>
              </a:path>
            </a:pathLst>
          </a:custGeom>
          <a:effectLst>
            <a:outerShdw blurRad="1143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矩形 31"/>
          <p:cNvSpPr/>
          <p:nvPr/>
        </p:nvSpPr>
        <p:spPr>
          <a:xfrm>
            <a:off x="9920047" y="2530365"/>
            <a:ext cx="317000" cy="1820918"/>
          </a:xfrm>
          <a:prstGeom prst="rect">
            <a:avLst/>
          </a:prstGeom>
          <a:solidFill>
            <a:srgbClr val="BDD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0113365" y="1748616"/>
            <a:ext cx="642354" cy="2062103"/>
            <a:chOff x="9910238" y="1924836"/>
            <a:chExt cx="642354" cy="2062103"/>
          </a:xfrm>
        </p:grpSpPr>
        <p:sp>
          <p:nvSpPr>
            <p:cNvPr id="30" name="矩形 29"/>
            <p:cNvSpPr/>
            <p:nvPr/>
          </p:nvSpPr>
          <p:spPr>
            <a:xfrm>
              <a:off x="9910238" y="1924836"/>
              <a:ext cx="568576" cy="2062103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"/>
            <p:cNvSpPr txBox="1"/>
            <p:nvPr/>
          </p:nvSpPr>
          <p:spPr>
            <a:xfrm>
              <a:off x="9910238" y="2047946"/>
              <a:ext cx="642354" cy="181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spc="300" dirty="0">
                  <a:solidFill>
                    <a:srgbClr val="2F50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项目简介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083401" y="2158246"/>
            <a:ext cx="509076" cy="3462411"/>
            <a:chOff x="6629962" y="2032472"/>
            <a:chExt cx="509076" cy="3045933"/>
          </a:xfrm>
        </p:grpSpPr>
        <p:sp>
          <p:nvSpPr>
            <p:cNvPr id="19" name="文本框 1"/>
            <p:cNvSpPr txBox="1"/>
            <p:nvPr/>
          </p:nvSpPr>
          <p:spPr>
            <a:xfrm>
              <a:off x="6633578" y="2032472"/>
              <a:ext cx="505460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indent="0" defTabSz="685800">
                <a:lnSpc>
                  <a:spcPct val="150000"/>
                </a:lnSpc>
                <a:buClr>
                  <a:srgbClr val="A5A5A5"/>
                </a:buClr>
                <a:buFont typeface="Wingdings" panose="05000000000000000000" pitchFamily="2" charset="2"/>
                <a:buNone/>
              </a:pP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"/>
            <p:cNvSpPr txBox="1"/>
            <p:nvPr/>
          </p:nvSpPr>
          <p:spPr>
            <a:xfrm>
              <a:off x="6629962" y="3495114"/>
              <a:ext cx="505460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50000"/>
                </a:lnSpc>
                <a:buClr>
                  <a:srgbClr val="A5A5A5"/>
                </a:buClr>
              </a:pP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MH_Other_1"/>
          <p:cNvSpPr>
            <a:spLocks noEditPoints="1"/>
          </p:cNvSpPr>
          <p:nvPr/>
        </p:nvSpPr>
        <p:spPr bwMode="auto">
          <a:xfrm>
            <a:off x="974168" y="1382769"/>
            <a:ext cx="370666" cy="230662"/>
          </a:xfrm>
          <a:custGeom>
            <a:avLst/>
            <a:gdLst>
              <a:gd name="T0" fmla="*/ 4662 w 4811"/>
              <a:gd name="T1" fmla="*/ 0 h 3654"/>
              <a:gd name="T2" fmla="*/ 4662 w 4811"/>
              <a:gd name="T3" fmla="*/ 749 h 3654"/>
              <a:gd name="T4" fmla="*/ 4265 w 4811"/>
              <a:gd name="T5" fmla="*/ 1030 h 3654"/>
              <a:gd name="T6" fmla="*/ 4017 w 4811"/>
              <a:gd name="T7" fmla="*/ 1452 h 3654"/>
              <a:gd name="T8" fmla="*/ 4017 w 4811"/>
              <a:gd name="T9" fmla="*/ 1780 h 3654"/>
              <a:gd name="T10" fmla="*/ 4811 w 4811"/>
              <a:gd name="T11" fmla="*/ 1780 h 3654"/>
              <a:gd name="T12" fmla="*/ 4811 w 4811"/>
              <a:gd name="T13" fmla="*/ 3654 h 3654"/>
              <a:gd name="T14" fmla="*/ 2926 w 4811"/>
              <a:gd name="T15" fmla="*/ 3654 h 3654"/>
              <a:gd name="T16" fmla="*/ 2926 w 4811"/>
              <a:gd name="T17" fmla="*/ 1920 h 3654"/>
              <a:gd name="T18" fmla="*/ 4662 w 4811"/>
              <a:gd name="T19" fmla="*/ 0 h 3654"/>
              <a:gd name="T20" fmla="*/ 1736 w 4811"/>
              <a:gd name="T21" fmla="*/ 0 h 3654"/>
              <a:gd name="T22" fmla="*/ 1736 w 4811"/>
              <a:gd name="T23" fmla="*/ 749 h 3654"/>
              <a:gd name="T24" fmla="*/ 1091 w 4811"/>
              <a:gd name="T25" fmla="*/ 1452 h 3654"/>
              <a:gd name="T26" fmla="*/ 1091 w 4811"/>
              <a:gd name="T27" fmla="*/ 1780 h 3654"/>
              <a:gd name="T28" fmla="*/ 1885 w 4811"/>
              <a:gd name="T29" fmla="*/ 1780 h 3654"/>
              <a:gd name="T30" fmla="*/ 1885 w 4811"/>
              <a:gd name="T31" fmla="*/ 3654 h 3654"/>
              <a:gd name="T32" fmla="*/ 0 w 4811"/>
              <a:gd name="T33" fmla="*/ 3654 h 3654"/>
              <a:gd name="T34" fmla="*/ 0 w 4811"/>
              <a:gd name="T35" fmla="*/ 1920 h 3654"/>
              <a:gd name="T36" fmla="*/ 1736 w 4811"/>
              <a:gd name="T37" fmla="*/ 0 h 3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11" h="3654">
                <a:moveTo>
                  <a:pt x="4662" y="0"/>
                </a:moveTo>
                <a:cubicBezTo>
                  <a:pt x="4662" y="250"/>
                  <a:pt x="4662" y="499"/>
                  <a:pt x="4662" y="749"/>
                </a:cubicBezTo>
                <a:cubicBezTo>
                  <a:pt x="4497" y="843"/>
                  <a:pt x="4365" y="937"/>
                  <a:pt x="4265" y="1030"/>
                </a:cubicBezTo>
                <a:cubicBezTo>
                  <a:pt x="4067" y="1249"/>
                  <a:pt x="3984" y="1389"/>
                  <a:pt x="4017" y="1452"/>
                </a:cubicBezTo>
                <a:cubicBezTo>
                  <a:pt x="4017" y="1561"/>
                  <a:pt x="4017" y="1670"/>
                  <a:pt x="4017" y="1780"/>
                </a:cubicBezTo>
                <a:cubicBezTo>
                  <a:pt x="4282" y="1780"/>
                  <a:pt x="4546" y="1780"/>
                  <a:pt x="4811" y="1780"/>
                </a:cubicBezTo>
                <a:cubicBezTo>
                  <a:pt x="4811" y="2404"/>
                  <a:pt x="4811" y="3029"/>
                  <a:pt x="4811" y="3654"/>
                </a:cubicBezTo>
                <a:cubicBezTo>
                  <a:pt x="4183" y="3654"/>
                  <a:pt x="3555" y="3654"/>
                  <a:pt x="2926" y="3654"/>
                </a:cubicBezTo>
                <a:cubicBezTo>
                  <a:pt x="2926" y="3076"/>
                  <a:pt x="2926" y="2498"/>
                  <a:pt x="2926" y="1920"/>
                </a:cubicBezTo>
                <a:cubicBezTo>
                  <a:pt x="3026" y="890"/>
                  <a:pt x="3604" y="250"/>
                  <a:pt x="4662" y="0"/>
                </a:cubicBezTo>
                <a:close/>
                <a:moveTo>
                  <a:pt x="1736" y="0"/>
                </a:moveTo>
                <a:cubicBezTo>
                  <a:pt x="1736" y="250"/>
                  <a:pt x="1736" y="499"/>
                  <a:pt x="1736" y="749"/>
                </a:cubicBezTo>
                <a:cubicBezTo>
                  <a:pt x="1339" y="937"/>
                  <a:pt x="1125" y="1171"/>
                  <a:pt x="1091" y="1452"/>
                </a:cubicBezTo>
                <a:cubicBezTo>
                  <a:pt x="1091" y="1561"/>
                  <a:pt x="1091" y="1670"/>
                  <a:pt x="1091" y="1780"/>
                </a:cubicBezTo>
                <a:cubicBezTo>
                  <a:pt x="1356" y="1780"/>
                  <a:pt x="1620" y="1780"/>
                  <a:pt x="1885" y="1780"/>
                </a:cubicBezTo>
                <a:cubicBezTo>
                  <a:pt x="1885" y="2404"/>
                  <a:pt x="1885" y="3029"/>
                  <a:pt x="1885" y="3654"/>
                </a:cubicBezTo>
                <a:cubicBezTo>
                  <a:pt x="1257" y="3654"/>
                  <a:pt x="629" y="3654"/>
                  <a:pt x="0" y="3654"/>
                </a:cubicBezTo>
                <a:cubicBezTo>
                  <a:pt x="0" y="3076"/>
                  <a:pt x="0" y="2498"/>
                  <a:pt x="0" y="1920"/>
                </a:cubicBezTo>
                <a:cubicBezTo>
                  <a:pt x="166" y="827"/>
                  <a:pt x="744" y="187"/>
                  <a:pt x="1736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345"/>
          </a:p>
        </p:txBody>
      </p:sp>
      <p:sp>
        <p:nvSpPr>
          <p:cNvPr id="29" name="MH_Other_1"/>
          <p:cNvSpPr>
            <a:spLocks noEditPoints="1"/>
          </p:cNvSpPr>
          <p:nvPr/>
        </p:nvSpPr>
        <p:spPr bwMode="auto">
          <a:xfrm flipH="1">
            <a:off x="4567437" y="5620437"/>
            <a:ext cx="370666" cy="230662"/>
          </a:xfrm>
          <a:custGeom>
            <a:avLst/>
            <a:gdLst>
              <a:gd name="T0" fmla="*/ 4662 w 4811"/>
              <a:gd name="T1" fmla="*/ 0 h 3654"/>
              <a:gd name="T2" fmla="*/ 4662 w 4811"/>
              <a:gd name="T3" fmla="*/ 749 h 3654"/>
              <a:gd name="T4" fmla="*/ 4265 w 4811"/>
              <a:gd name="T5" fmla="*/ 1030 h 3654"/>
              <a:gd name="T6" fmla="*/ 4017 w 4811"/>
              <a:gd name="T7" fmla="*/ 1452 h 3654"/>
              <a:gd name="T8" fmla="*/ 4017 w 4811"/>
              <a:gd name="T9" fmla="*/ 1780 h 3654"/>
              <a:gd name="T10" fmla="*/ 4811 w 4811"/>
              <a:gd name="T11" fmla="*/ 1780 h 3654"/>
              <a:gd name="T12" fmla="*/ 4811 w 4811"/>
              <a:gd name="T13" fmla="*/ 3654 h 3654"/>
              <a:gd name="T14" fmla="*/ 2926 w 4811"/>
              <a:gd name="T15" fmla="*/ 3654 h 3654"/>
              <a:gd name="T16" fmla="*/ 2926 w 4811"/>
              <a:gd name="T17" fmla="*/ 1920 h 3654"/>
              <a:gd name="T18" fmla="*/ 4662 w 4811"/>
              <a:gd name="T19" fmla="*/ 0 h 3654"/>
              <a:gd name="T20" fmla="*/ 1736 w 4811"/>
              <a:gd name="T21" fmla="*/ 0 h 3654"/>
              <a:gd name="T22" fmla="*/ 1736 w 4811"/>
              <a:gd name="T23" fmla="*/ 749 h 3654"/>
              <a:gd name="T24" fmla="*/ 1091 w 4811"/>
              <a:gd name="T25" fmla="*/ 1452 h 3654"/>
              <a:gd name="T26" fmla="*/ 1091 w 4811"/>
              <a:gd name="T27" fmla="*/ 1780 h 3654"/>
              <a:gd name="T28" fmla="*/ 1885 w 4811"/>
              <a:gd name="T29" fmla="*/ 1780 h 3654"/>
              <a:gd name="T30" fmla="*/ 1885 w 4811"/>
              <a:gd name="T31" fmla="*/ 3654 h 3654"/>
              <a:gd name="T32" fmla="*/ 0 w 4811"/>
              <a:gd name="T33" fmla="*/ 3654 h 3654"/>
              <a:gd name="T34" fmla="*/ 0 w 4811"/>
              <a:gd name="T35" fmla="*/ 1920 h 3654"/>
              <a:gd name="T36" fmla="*/ 1736 w 4811"/>
              <a:gd name="T37" fmla="*/ 0 h 3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11" h="3654">
                <a:moveTo>
                  <a:pt x="4662" y="0"/>
                </a:moveTo>
                <a:cubicBezTo>
                  <a:pt x="4662" y="250"/>
                  <a:pt x="4662" y="499"/>
                  <a:pt x="4662" y="749"/>
                </a:cubicBezTo>
                <a:cubicBezTo>
                  <a:pt x="4497" y="843"/>
                  <a:pt x="4365" y="937"/>
                  <a:pt x="4265" y="1030"/>
                </a:cubicBezTo>
                <a:cubicBezTo>
                  <a:pt x="4067" y="1249"/>
                  <a:pt x="3984" y="1389"/>
                  <a:pt x="4017" y="1452"/>
                </a:cubicBezTo>
                <a:cubicBezTo>
                  <a:pt x="4017" y="1561"/>
                  <a:pt x="4017" y="1670"/>
                  <a:pt x="4017" y="1780"/>
                </a:cubicBezTo>
                <a:cubicBezTo>
                  <a:pt x="4282" y="1780"/>
                  <a:pt x="4546" y="1780"/>
                  <a:pt x="4811" y="1780"/>
                </a:cubicBezTo>
                <a:cubicBezTo>
                  <a:pt x="4811" y="2404"/>
                  <a:pt x="4811" y="3029"/>
                  <a:pt x="4811" y="3654"/>
                </a:cubicBezTo>
                <a:cubicBezTo>
                  <a:pt x="4183" y="3654"/>
                  <a:pt x="3555" y="3654"/>
                  <a:pt x="2926" y="3654"/>
                </a:cubicBezTo>
                <a:cubicBezTo>
                  <a:pt x="2926" y="3076"/>
                  <a:pt x="2926" y="2498"/>
                  <a:pt x="2926" y="1920"/>
                </a:cubicBezTo>
                <a:cubicBezTo>
                  <a:pt x="3026" y="890"/>
                  <a:pt x="3604" y="250"/>
                  <a:pt x="4662" y="0"/>
                </a:cubicBezTo>
                <a:close/>
                <a:moveTo>
                  <a:pt x="1736" y="0"/>
                </a:moveTo>
                <a:cubicBezTo>
                  <a:pt x="1736" y="250"/>
                  <a:pt x="1736" y="499"/>
                  <a:pt x="1736" y="749"/>
                </a:cubicBezTo>
                <a:cubicBezTo>
                  <a:pt x="1339" y="937"/>
                  <a:pt x="1125" y="1171"/>
                  <a:pt x="1091" y="1452"/>
                </a:cubicBezTo>
                <a:cubicBezTo>
                  <a:pt x="1091" y="1561"/>
                  <a:pt x="1091" y="1670"/>
                  <a:pt x="1091" y="1780"/>
                </a:cubicBezTo>
                <a:cubicBezTo>
                  <a:pt x="1356" y="1780"/>
                  <a:pt x="1620" y="1780"/>
                  <a:pt x="1885" y="1780"/>
                </a:cubicBezTo>
                <a:cubicBezTo>
                  <a:pt x="1885" y="2404"/>
                  <a:pt x="1885" y="3029"/>
                  <a:pt x="1885" y="3654"/>
                </a:cubicBezTo>
                <a:cubicBezTo>
                  <a:pt x="1257" y="3654"/>
                  <a:pt x="629" y="3654"/>
                  <a:pt x="0" y="3654"/>
                </a:cubicBezTo>
                <a:cubicBezTo>
                  <a:pt x="0" y="3076"/>
                  <a:pt x="0" y="2498"/>
                  <a:pt x="0" y="1920"/>
                </a:cubicBezTo>
                <a:cubicBezTo>
                  <a:pt x="166" y="827"/>
                  <a:pt x="744" y="187"/>
                  <a:pt x="1736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345"/>
          </a:p>
        </p:txBody>
      </p:sp>
      <p:sp>
        <p:nvSpPr>
          <p:cNvPr id="34" name="文本框 33"/>
          <p:cNvSpPr txBox="1"/>
          <p:nvPr/>
        </p:nvSpPr>
        <p:spPr>
          <a:xfrm rot="16200000">
            <a:off x="1961792" y="76444"/>
            <a:ext cx="615553" cy="184982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zh-CN" sz="2800" dirty="0">
                <a:latin typeface="Bodoni MT Black" panose="02070A03080606020203" pitchFamily="18" charset="0"/>
              </a:rPr>
              <a:t>PART 01</a:t>
            </a:r>
            <a:endParaRPr lang="zh-CN" altLang="en-US" sz="2800" dirty="0">
              <a:latin typeface="Bodoni MT Black" panose="02070A03080606020203" pitchFamily="18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2191027" y="1309131"/>
            <a:ext cx="149095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52550" y="1541145"/>
            <a:ext cx="3585845" cy="469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00" dirty="0"/>
              <a:t>项目总体目标是开发小学算数自测系统，形成一个完善的用于小学阶段算数自测的应用程序，目的在于帮助小学生进行算术自测，也方便老师监管。主要分为登录（注册）模块、加法、减法、乘法、除法自测模块，学生信息管理模块、综合测试模块、小测模块、游戏模块、错题集模块和休息模块。</a:t>
            </a:r>
            <a:endParaRPr lang="zh-CN" altLang="en-US" sz="2300" u="heavy" dirty="0"/>
          </a:p>
          <a:p>
            <a:endParaRPr lang="zh-CN" altLang="en-US" sz="2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44207" y="566730"/>
            <a:ext cx="10503587" cy="5724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653702" y="1046227"/>
            <a:ext cx="9046723" cy="4817638"/>
          </a:xfrm>
          <a:prstGeom prst="rect">
            <a:avLst/>
          </a:prstGeom>
          <a:solidFill>
            <a:srgbClr val="FEF7E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507230" y="1027430"/>
            <a:ext cx="4055745" cy="9220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5400" spc="600" dirty="0">
                <a:solidFill>
                  <a:srgbClr val="FFCC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7296867" y="3765462"/>
            <a:ext cx="4166871" cy="2789859"/>
            <a:chOff x="7296867" y="3765462"/>
            <a:chExt cx="4166871" cy="2789859"/>
          </a:xfrm>
        </p:grpSpPr>
        <p:sp>
          <p:nvSpPr>
            <p:cNvPr id="12" name="任意多边形 11"/>
            <p:cNvSpPr/>
            <p:nvPr/>
          </p:nvSpPr>
          <p:spPr>
            <a:xfrm rot="1749018">
              <a:off x="10306424" y="5302593"/>
              <a:ext cx="1157314" cy="1252728"/>
            </a:xfrm>
            <a:custGeom>
              <a:avLst/>
              <a:gdLst>
                <a:gd name="connsiteX0" fmla="*/ 1 w 1157314"/>
                <a:gd name="connsiteY0" fmla="*/ 0 h 1252728"/>
                <a:gd name="connsiteX1" fmla="*/ 757746 w 1157314"/>
                <a:gd name="connsiteY1" fmla="*/ 0 h 1252728"/>
                <a:gd name="connsiteX2" fmla="*/ 1157314 w 1157314"/>
                <a:gd name="connsiteY2" fmla="*/ 716401 h 1252728"/>
                <a:gd name="connsiteX3" fmla="*/ 195711 w 1157314"/>
                <a:gd name="connsiteY3" fmla="*/ 1252728 h 1252728"/>
                <a:gd name="connsiteX4" fmla="*/ 0 w 1157314"/>
                <a:gd name="connsiteY4" fmla="*/ 1252728 h 1252728"/>
                <a:gd name="connsiteX5" fmla="*/ 1 w 1157314"/>
                <a:gd name="connsiteY5" fmla="*/ 0 h 12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7314" h="1252728">
                  <a:moveTo>
                    <a:pt x="1" y="0"/>
                  </a:moveTo>
                  <a:lnTo>
                    <a:pt x="757746" y="0"/>
                  </a:lnTo>
                  <a:lnTo>
                    <a:pt x="1157314" y="716401"/>
                  </a:lnTo>
                  <a:lnTo>
                    <a:pt x="195711" y="1252728"/>
                  </a:lnTo>
                  <a:lnTo>
                    <a:pt x="0" y="12527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 rot="1984224">
              <a:off x="10395181" y="4631379"/>
              <a:ext cx="742742" cy="742742"/>
            </a:xfrm>
            <a:prstGeom prst="rect">
              <a:avLst/>
            </a:pr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 rot="961042">
              <a:off x="8832934" y="5530350"/>
              <a:ext cx="1514864" cy="989119"/>
            </a:xfrm>
            <a:custGeom>
              <a:avLst/>
              <a:gdLst>
                <a:gd name="connsiteX0" fmla="*/ 0 w 1514864"/>
                <a:gd name="connsiteY0" fmla="*/ 0 h 989119"/>
                <a:gd name="connsiteX1" fmla="*/ 1514864 w 1514864"/>
                <a:gd name="connsiteY1" fmla="*/ 0 h 989119"/>
                <a:gd name="connsiteX2" fmla="*/ 1514864 w 1514864"/>
                <a:gd name="connsiteY2" fmla="*/ 554242 h 989119"/>
                <a:gd name="connsiteX3" fmla="*/ 0 w 1514864"/>
                <a:gd name="connsiteY3" fmla="*/ 989119 h 989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4864" h="989119">
                  <a:moveTo>
                    <a:pt x="0" y="0"/>
                  </a:moveTo>
                  <a:lnTo>
                    <a:pt x="1514864" y="0"/>
                  </a:lnTo>
                  <a:lnTo>
                    <a:pt x="1514864" y="554242"/>
                  </a:lnTo>
                  <a:lnTo>
                    <a:pt x="0" y="989119"/>
                  </a:lnTo>
                  <a:close/>
                </a:path>
              </a:pathLst>
            </a:cu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1437711">
              <a:off x="8754792" y="5160111"/>
              <a:ext cx="556437" cy="556437"/>
            </a:xfrm>
            <a:prstGeom prst="rect">
              <a:avLst/>
            </a:pr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rot="4137246">
              <a:off x="9829392" y="3765462"/>
              <a:ext cx="299024" cy="299024"/>
            </a:xfrm>
            <a:prstGeom prst="rect">
              <a:avLst/>
            </a:pr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/>
            <p:cNvSpPr/>
            <p:nvPr/>
          </p:nvSpPr>
          <p:spPr>
            <a:xfrm rot="9303377">
              <a:off x="7296867" y="5566165"/>
              <a:ext cx="478796" cy="478796"/>
            </a:xfrm>
            <a:prstGeom prst="rect">
              <a:avLst/>
            </a:pr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17976" y="296603"/>
            <a:ext cx="4779882" cy="3418286"/>
            <a:chOff x="717976" y="296603"/>
            <a:chExt cx="4779882" cy="3418286"/>
          </a:xfrm>
        </p:grpSpPr>
        <p:sp>
          <p:nvSpPr>
            <p:cNvPr id="25" name="任意多边形 24"/>
            <p:cNvSpPr/>
            <p:nvPr/>
          </p:nvSpPr>
          <p:spPr>
            <a:xfrm rot="12549018">
              <a:off x="717976" y="296603"/>
              <a:ext cx="1157314" cy="1252728"/>
            </a:xfrm>
            <a:custGeom>
              <a:avLst/>
              <a:gdLst>
                <a:gd name="connsiteX0" fmla="*/ 1 w 1157314"/>
                <a:gd name="connsiteY0" fmla="*/ 0 h 1252728"/>
                <a:gd name="connsiteX1" fmla="*/ 757746 w 1157314"/>
                <a:gd name="connsiteY1" fmla="*/ 0 h 1252728"/>
                <a:gd name="connsiteX2" fmla="*/ 1157314 w 1157314"/>
                <a:gd name="connsiteY2" fmla="*/ 716401 h 1252728"/>
                <a:gd name="connsiteX3" fmla="*/ 195711 w 1157314"/>
                <a:gd name="connsiteY3" fmla="*/ 1252728 h 1252728"/>
                <a:gd name="connsiteX4" fmla="*/ 0 w 1157314"/>
                <a:gd name="connsiteY4" fmla="*/ 1252728 h 1252728"/>
                <a:gd name="connsiteX5" fmla="*/ 1 w 1157314"/>
                <a:gd name="connsiteY5" fmla="*/ 0 h 12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7314" h="1252728">
                  <a:moveTo>
                    <a:pt x="1" y="0"/>
                  </a:moveTo>
                  <a:lnTo>
                    <a:pt x="757746" y="0"/>
                  </a:lnTo>
                  <a:lnTo>
                    <a:pt x="1157314" y="716401"/>
                  </a:lnTo>
                  <a:lnTo>
                    <a:pt x="195711" y="1252728"/>
                  </a:lnTo>
                  <a:lnTo>
                    <a:pt x="0" y="12527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 rot="12784224">
              <a:off x="1043791" y="1477803"/>
              <a:ext cx="742742" cy="742742"/>
            </a:xfrm>
            <a:prstGeom prst="rect">
              <a:avLst/>
            </a:pr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 rot="11761042">
              <a:off x="1833916" y="332455"/>
              <a:ext cx="1514864" cy="989119"/>
            </a:xfrm>
            <a:custGeom>
              <a:avLst/>
              <a:gdLst>
                <a:gd name="connsiteX0" fmla="*/ 0 w 1514864"/>
                <a:gd name="connsiteY0" fmla="*/ 0 h 989119"/>
                <a:gd name="connsiteX1" fmla="*/ 1514864 w 1514864"/>
                <a:gd name="connsiteY1" fmla="*/ 0 h 989119"/>
                <a:gd name="connsiteX2" fmla="*/ 1514864 w 1514864"/>
                <a:gd name="connsiteY2" fmla="*/ 554242 h 989119"/>
                <a:gd name="connsiteX3" fmla="*/ 0 w 1514864"/>
                <a:gd name="connsiteY3" fmla="*/ 989119 h 989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4864" h="989119">
                  <a:moveTo>
                    <a:pt x="0" y="0"/>
                  </a:moveTo>
                  <a:lnTo>
                    <a:pt x="1514864" y="0"/>
                  </a:lnTo>
                  <a:lnTo>
                    <a:pt x="1514864" y="554242"/>
                  </a:lnTo>
                  <a:lnTo>
                    <a:pt x="0" y="989119"/>
                  </a:lnTo>
                  <a:close/>
                </a:path>
              </a:pathLst>
            </a:cu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 rot="12237711">
              <a:off x="2810388" y="1116700"/>
              <a:ext cx="556437" cy="556437"/>
            </a:xfrm>
            <a:prstGeom prst="rect">
              <a:avLst/>
            </a:pr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 rot="14937246">
              <a:off x="5198834" y="747299"/>
              <a:ext cx="299024" cy="299024"/>
            </a:xfrm>
            <a:prstGeom prst="rect">
              <a:avLst/>
            </a:prstGeom>
            <a:solidFill>
              <a:srgbClr val="BDDAFA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矩形 29"/>
            <p:cNvSpPr/>
            <p:nvPr/>
          </p:nvSpPr>
          <p:spPr>
            <a:xfrm rot="20103377">
              <a:off x="1175763" y="3236093"/>
              <a:ext cx="478796" cy="478796"/>
            </a:xfrm>
            <a:prstGeom prst="rect">
              <a:avLst/>
            </a:prstGeom>
            <a:solidFill>
              <a:srgbClr val="FFCCCC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3009866" y="1895540"/>
            <a:ext cx="5979972" cy="512180"/>
            <a:chOff x="3088606" y="3094420"/>
            <a:chExt cx="5979972" cy="512180"/>
          </a:xfrm>
        </p:grpSpPr>
        <p:grpSp>
          <p:nvGrpSpPr>
            <p:cNvPr id="78" name="组合 77"/>
            <p:cNvGrpSpPr/>
            <p:nvPr/>
          </p:nvGrpSpPr>
          <p:grpSpPr>
            <a:xfrm>
              <a:off x="3088606" y="3250281"/>
              <a:ext cx="2684849" cy="159238"/>
              <a:chOff x="3021007" y="3250281"/>
              <a:chExt cx="2684849" cy="159238"/>
            </a:xfrm>
          </p:grpSpPr>
          <p:cxnSp>
            <p:nvCxnSpPr>
              <p:cNvPr id="7" name="直接连接符 6"/>
              <p:cNvCxnSpPr/>
              <p:nvPr/>
            </p:nvCxnSpPr>
            <p:spPr>
              <a:xfrm>
                <a:off x="3021007" y="3250281"/>
                <a:ext cx="2684849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794613" y="3332342"/>
                <a:ext cx="1911243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4112367" y="3409519"/>
                <a:ext cx="1593489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flower-with-round-petals_68116"/>
            <p:cNvSpPr>
              <a:spLocks noChangeAspect="1"/>
            </p:cNvSpPr>
            <p:nvPr/>
          </p:nvSpPr>
          <p:spPr bwMode="auto">
            <a:xfrm rot="21267979">
              <a:off x="5812833" y="3094420"/>
              <a:ext cx="533423" cy="512180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  <a:gd name="T82" fmla="*/ 372171 w 604011"/>
                <a:gd name="T83" fmla="*/ 372171 w 604011"/>
                <a:gd name="T84" fmla="*/ 372171 w 604011"/>
                <a:gd name="T85" fmla="*/ 372171 w 604011"/>
                <a:gd name="T86" fmla="*/ 372171 w 604011"/>
                <a:gd name="T87" fmla="*/ 372171 w 604011"/>
                <a:gd name="T88" fmla="*/ 372171 w 604011"/>
                <a:gd name="T89" fmla="*/ 372171 w 604011"/>
                <a:gd name="T90" fmla="*/ 372171 w 604011"/>
                <a:gd name="T91" fmla="*/ 372171 w 604011"/>
                <a:gd name="T92" fmla="*/ 372171 w 604011"/>
                <a:gd name="T93" fmla="*/ 372171 w 604011"/>
                <a:gd name="T94" fmla="*/ 372171 w 604011"/>
                <a:gd name="T95" fmla="*/ 372171 w 604011"/>
                <a:gd name="T96" fmla="*/ 372171 w 604011"/>
                <a:gd name="T97" fmla="*/ 372171 w 604011"/>
                <a:gd name="T98" fmla="*/ 372171 w 604011"/>
                <a:gd name="T99" fmla="*/ 372171 w 604011"/>
                <a:gd name="T100" fmla="*/ 372171 w 604011"/>
                <a:gd name="T101" fmla="*/ 372171 w 604011"/>
                <a:gd name="T102" fmla="*/ 372171 w 604011"/>
                <a:gd name="T103" fmla="*/ 372171 w 604011"/>
                <a:gd name="T104" fmla="*/ 372171 w 604011"/>
                <a:gd name="T105" fmla="*/ 372171 w 604011"/>
                <a:gd name="T106" fmla="*/ 372171 w 604011"/>
                <a:gd name="T107" fmla="*/ 372171 w 604011"/>
                <a:gd name="T108" fmla="*/ 372171 w 604011"/>
                <a:gd name="T109" fmla="*/ 372171 w 604011"/>
                <a:gd name="T110" fmla="*/ 372171 w 604011"/>
                <a:gd name="T111" fmla="*/ 372171 w 604011"/>
                <a:gd name="T112" fmla="*/ 372171 w 604011"/>
                <a:gd name="T113" fmla="*/ 372171 w 604011"/>
                <a:gd name="T114" fmla="*/ 372171 w 604011"/>
                <a:gd name="T115" fmla="*/ 372171 w 604011"/>
                <a:gd name="T116" fmla="*/ 372171 w 604011"/>
                <a:gd name="T117" fmla="*/ 372171 w 604011"/>
                <a:gd name="T118" fmla="*/ 372171 w 604011"/>
                <a:gd name="T119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52" h="6108">
                  <a:moveTo>
                    <a:pt x="4351" y="3464"/>
                  </a:moveTo>
                  <a:cubicBezTo>
                    <a:pt x="6352" y="4055"/>
                    <a:pt x="5718" y="845"/>
                    <a:pt x="4105" y="2200"/>
                  </a:cubicBezTo>
                  <a:cubicBezTo>
                    <a:pt x="4025" y="2267"/>
                    <a:pt x="3999" y="2252"/>
                    <a:pt x="4070" y="2167"/>
                  </a:cubicBezTo>
                  <a:cubicBezTo>
                    <a:pt x="5393" y="569"/>
                    <a:pt x="2079" y="0"/>
                    <a:pt x="2813" y="2036"/>
                  </a:cubicBezTo>
                  <a:cubicBezTo>
                    <a:pt x="2830" y="2084"/>
                    <a:pt x="2814" y="2090"/>
                    <a:pt x="2787" y="2044"/>
                  </a:cubicBezTo>
                  <a:cubicBezTo>
                    <a:pt x="1641" y="130"/>
                    <a:pt x="0" y="3253"/>
                    <a:pt x="2219" y="3155"/>
                  </a:cubicBezTo>
                  <a:cubicBezTo>
                    <a:pt x="2312" y="3151"/>
                    <a:pt x="2317" y="3173"/>
                    <a:pt x="2227" y="3194"/>
                  </a:cubicBezTo>
                  <a:cubicBezTo>
                    <a:pt x="114" y="3683"/>
                    <a:pt x="2804" y="6108"/>
                    <a:pt x="3142" y="4084"/>
                  </a:cubicBezTo>
                  <a:cubicBezTo>
                    <a:pt x="3158" y="3990"/>
                    <a:pt x="3170" y="4004"/>
                    <a:pt x="3174" y="4105"/>
                  </a:cubicBezTo>
                  <a:cubicBezTo>
                    <a:pt x="3238" y="6011"/>
                    <a:pt x="6027" y="4413"/>
                    <a:pt x="4340" y="3502"/>
                  </a:cubicBezTo>
                  <a:cubicBezTo>
                    <a:pt x="4239" y="3447"/>
                    <a:pt x="4241" y="3431"/>
                    <a:pt x="4351" y="3464"/>
                  </a:cubicBezTo>
                  <a:close/>
                  <a:moveTo>
                    <a:pt x="3979" y="3019"/>
                  </a:moveTo>
                  <a:lnTo>
                    <a:pt x="3976" y="3042"/>
                  </a:lnTo>
                  <a:cubicBezTo>
                    <a:pt x="3967" y="3100"/>
                    <a:pt x="3912" y="3140"/>
                    <a:pt x="3854" y="3131"/>
                  </a:cubicBezTo>
                  <a:lnTo>
                    <a:pt x="3667" y="3103"/>
                  </a:lnTo>
                  <a:cubicBezTo>
                    <a:pt x="3609" y="3094"/>
                    <a:pt x="3590" y="3126"/>
                    <a:pt x="3624" y="3173"/>
                  </a:cubicBezTo>
                  <a:lnTo>
                    <a:pt x="3737" y="3326"/>
                  </a:lnTo>
                  <a:cubicBezTo>
                    <a:pt x="3772" y="3373"/>
                    <a:pt x="3762" y="3440"/>
                    <a:pt x="3715" y="3475"/>
                  </a:cubicBezTo>
                  <a:lnTo>
                    <a:pt x="3696" y="3489"/>
                  </a:lnTo>
                  <a:cubicBezTo>
                    <a:pt x="3649" y="3523"/>
                    <a:pt x="3582" y="3513"/>
                    <a:pt x="3547" y="3466"/>
                  </a:cubicBezTo>
                  <a:lnTo>
                    <a:pt x="3434" y="3313"/>
                  </a:lnTo>
                  <a:cubicBezTo>
                    <a:pt x="3399" y="3266"/>
                    <a:pt x="3364" y="3275"/>
                    <a:pt x="3355" y="3333"/>
                  </a:cubicBezTo>
                  <a:lnTo>
                    <a:pt x="3327" y="3521"/>
                  </a:lnTo>
                  <a:cubicBezTo>
                    <a:pt x="3318" y="3579"/>
                    <a:pt x="3263" y="3619"/>
                    <a:pt x="3205" y="3610"/>
                  </a:cubicBezTo>
                  <a:lnTo>
                    <a:pt x="3182" y="3607"/>
                  </a:lnTo>
                  <a:cubicBezTo>
                    <a:pt x="3124" y="3598"/>
                    <a:pt x="3084" y="3543"/>
                    <a:pt x="3093" y="3485"/>
                  </a:cubicBezTo>
                  <a:lnTo>
                    <a:pt x="3121" y="3298"/>
                  </a:lnTo>
                  <a:cubicBezTo>
                    <a:pt x="3130" y="3240"/>
                    <a:pt x="3098" y="3221"/>
                    <a:pt x="3051" y="3255"/>
                  </a:cubicBezTo>
                  <a:lnTo>
                    <a:pt x="2898" y="3368"/>
                  </a:lnTo>
                  <a:cubicBezTo>
                    <a:pt x="2851" y="3403"/>
                    <a:pt x="2784" y="3393"/>
                    <a:pt x="2749" y="3346"/>
                  </a:cubicBezTo>
                  <a:lnTo>
                    <a:pt x="2735" y="3327"/>
                  </a:lnTo>
                  <a:cubicBezTo>
                    <a:pt x="2701" y="3280"/>
                    <a:pt x="2711" y="3213"/>
                    <a:pt x="2758" y="3178"/>
                  </a:cubicBezTo>
                  <a:lnTo>
                    <a:pt x="2911" y="3065"/>
                  </a:lnTo>
                  <a:cubicBezTo>
                    <a:pt x="2958" y="3030"/>
                    <a:pt x="2949" y="2995"/>
                    <a:pt x="2891" y="2986"/>
                  </a:cubicBezTo>
                  <a:lnTo>
                    <a:pt x="2703" y="2958"/>
                  </a:lnTo>
                  <a:cubicBezTo>
                    <a:pt x="2645" y="2949"/>
                    <a:pt x="2605" y="2894"/>
                    <a:pt x="2614" y="2836"/>
                  </a:cubicBezTo>
                  <a:lnTo>
                    <a:pt x="2617" y="2813"/>
                  </a:lnTo>
                  <a:cubicBezTo>
                    <a:pt x="2626" y="2755"/>
                    <a:pt x="2680" y="2715"/>
                    <a:pt x="2738" y="2724"/>
                  </a:cubicBezTo>
                  <a:lnTo>
                    <a:pt x="2926" y="2752"/>
                  </a:lnTo>
                  <a:cubicBezTo>
                    <a:pt x="2984" y="2761"/>
                    <a:pt x="3003" y="2729"/>
                    <a:pt x="2968" y="2682"/>
                  </a:cubicBezTo>
                  <a:lnTo>
                    <a:pt x="2856" y="2529"/>
                  </a:lnTo>
                  <a:cubicBezTo>
                    <a:pt x="2821" y="2482"/>
                    <a:pt x="2831" y="2415"/>
                    <a:pt x="2878" y="2380"/>
                  </a:cubicBezTo>
                  <a:lnTo>
                    <a:pt x="2897" y="2366"/>
                  </a:lnTo>
                  <a:cubicBezTo>
                    <a:pt x="2944" y="2332"/>
                    <a:pt x="3011" y="2342"/>
                    <a:pt x="3046" y="2389"/>
                  </a:cubicBezTo>
                  <a:lnTo>
                    <a:pt x="3159" y="2542"/>
                  </a:lnTo>
                  <a:cubicBezTo>
                    <a:pt x="3194" y="2589"/>
                    <a:pt x="3229" y="2580"/>
                    <a:pt x="3238" y="2522"/>
                  </a:cubicBezTo>
                  <a:lnTo>
                    <a:pt x="3266" y="2334"/>
                  </a:lnTo>
                  <a:cubicBezTo>
                    <a:pt x="3275" y="2276"/>
                    <a:pt x="3330" y="2236"/>
                    <a:pt x="3388" y="2245"/>
                  </a:cubicBezTo>
                  <a:lnTo>
                    <a:pt x="3411" y="2248"/>
                  </a:lnTo>
                  <a:cubicBezTo>
                    <a:pt x="3469" y="2257"/>
                    <a:pt x="3509" y="2312"/>
                    <a:pt x="3500" y="2370"/>
                  </a:cubicBezTo>
                  <a:lnTo>
                    <a:pt x="3472" y="2557"/>
                  </a:lnTo>
                  <a:cubicBezTo>
                    <a:pt x="3463" y="2615"/>
                    <a:pt x="3495" y="2634"/>
                    <a:pt x="3542" y="2600"/>
                  </a:cubicBezTo>
                  <a:lnTo>
                    <a:pt x="3695" y="2487"/>
                  </a:lnTo>
                  <a:cubicBezTo>
                    <a:pt x="3742" y="2452"/>
                    <a:pt x="3809" y="2462"/>
                    <a:pt x="3844" y="2509"/>
                  </a:cubicBezTo>
                  <a:lnTo>
                    <a:pt x="3858" y="2528"/>
                  </a:lnTo>
                  <a:cubicBezTo>
                    <a:pt x="3892" y="2575"/>
                    <a:pt x="3882" y="2642"/>
                    <a:pt x="3835" y="2677"/>
                  </a:cubicBezTo>
                  <a:lnTo>
                    <a:pt x="3682" y="2790"/>
                  </a:lnTo>
                  <a:cubicBezTo>
                    <a:pt x="3635" y="2825"/>
                    <a:pt x="3644" y="2860"/>
                    <a:pt x="3702" y="2869"/>
                  </a:cubicBezTo>
                  <a:lnTo>
                    <a:pt x="3890" y="2897"/>
                  </a:lnTo>
                  <a:cubicBezTo>
                    <a:pt x="3948" y="2906"/>
                    <a:pt x="3988" y="2961"/>
                    <a:pt x="3979" y="3019"/>
                  </a:cubicBezTo>
                  <a:close/>
                </a:path>
              </a:pathLst>
            </a:custGeom>
            <a:solidFill>
              <a:srgbClr val="2F5075"/>
            </a:solidFill>
            <a:ln>
              <a:noFill/>
            </a:ln>
          </p:spPr>
        </p:sp>
        <p:grpSp>
          <p:nvGrpSpPr>
            <p:cNvPr id="79" name="组合 78"/>
            <p:cNvGrpSpPr/>
            <p:nvPr/>
          </p:nvGrpSpPr>
          <p:grpSpPr>
            <a:xfrm flipH="1">
              <a:off x="6383729" y="3250281"/>
              <a:ext cx="2684849" cy="159238"/>
              <a:chOff x="3021007" y="3250281"/>
              <a:chExt cx="2684849" cy="159238"/>
            </a:xfrm>
          </p:grpSpPr>
          <p:cxnSp>
            <p:nvCxnSpPr>
              <p:cNvPr id="80" name="直接连接符 79"/>
              <p:cNvCxnSpPr/>
              <p:nvPr/>
            </p:nvCxnSpPr>
            <p:spPr>
              <a:xfrm>
                <a:off x="3021007" y="3250281"/>
                <a:ext cx="2684849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3794613" y="3332342"/>
                <a:ext cx="1911243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4112367" y="3409519"/>
                <a:ext cx="1593489" cy="0"/>
              </a:xfrm>
              <a:prstGeom prst="line">
                <a:avLst/>
              </a:prstGeom>
              <a:ln w="25400">
                <a:solidFill>
                  <a:srgbClr val="2F5075"/>
                </a:solidFill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框 1"/>
          <p:cNvSpPr txBox="1"/>
          <p:nvPr/>
        </p:nvSpPr>
        <p:spPr>
          <a:xfrm>
            <a:off x="2107104" y="2407920"/>
            <a:ext cx="8225081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❶难度设置                  ❷ 游戏模式</a:t>
            </a:r>
            <a:r>
              <a:rPr lang="en-US" altLang="zh-CN" sz="2800" dirty="0"/>
              <a:t>(</a:t>
            </a:r>
            <a:r>
              <a:rPr lang="zh-CN" altLang="en-US" sz="2800" dirty="0"/>
              <a:t>闯关无尽双模式</a:t>
            </a:r>
            <a:r>
              <a:rPr lang="en-US" altLang="zh-CN" sz="2800" dirty="0"/>
              <a:t>)</a:t>
            </a:r>
          </a:p>
          <a:p>
            <a:r>
              <a:rPr lang="zh-CN" altLang="en-US" sz="2800" dirty="0"/>
              <a:t>❸小测模块                  ❹综合测试模块</a:t>
            </a:r>
            <a:endParaRPr lang="en-US" altLang="zh-CN" sz="2800" dirty="0"/>
          </a:p>
          <a:p>
            <a:r>
              <a:rPr lang="zh-CN" altLang="en-US" sz="2800" dirty="0"/>
              <a:t>❺成绩统计排名           ❻错题集模块</a:t>
            </a:r>
            <a:endParaRPr lang="en-US" altLang="zh-CN" sz="2800" dirty="0"/>
          </a:p>
          <a:p>
            <a:r>
              <a:rPr lang="zh-CN" altLang="en-US" sz="2800" dirty="0"/>
              <a:t>❼分数计算模块           ❽休息模块</a:t>
            </a:r>
            <a:r>
              <a:rPr lang="en-US" altLang="zh-CN" sz="2800" dirty="0"/>
              <a:t>(</a:t>
            </a:r>
            <a:r>
              <a:rPr lang="zh-CN" altLang="en-US" sz="2800" dirty="0"/>
              <a:t>多线程</a:t>
            </a:r>
            <a:r>
              <a:rPr lang="en-US" altLang="zh-CN" sz="2800" dirty="0"/>
              <a:t>)</a:t>
            </a:r>
          </a:p>
          <a:p>
            <a:r>
              <a:rPr lang="zh-CN" altLang="en-US" sz="2800" dirty="0"/>
              <a:t>❾老师评价模块           ❿生动的用户界面交互</a:t>
            </a:r>
            <a:endParaRPr lang="en-US" altLang="zh-CN" sz="2800" dirty="0"/>
          </a:p>
          <a:p>
            <a:endParaRPr lang="zh-CN" altLang="en-US" sz="2800" dirty="0"/>
          </a:p>
          <a:p>
            <a:r>
              <a:rPr lang="zh-CN" altLang="en-US" sz="3000" b="1" dirty="0">
                <a:solidFill>
                  <a:srgbClr val="FF0000"/>
                </a:solidFill>
              </a:rPr>
              <a:t>特色</a:t>
            </a:r>
            <a:r>
              <a:rPr lang="zh-CN" altLang="en-US" sz="2800" dirty="0"/>
              <a:t>：充分考虑用户友好性、关注用户体验、进行了前期调研。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844207" y="566730"/>
            <a:ext cx="10503587" cy="5724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532357" y="566729"/>
            <a:ext cx="8814799" cy="5724541"/>
          </a:xfrm>
          <a:prstGeom prst="rect">
            <a:avLst/>
          </a:prstGeom>
          <a:solidFill>
            <a:srgbClr val="FEF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20047" y="2530365"/>
            <a:ext cx="317000" cy="1820918"/>
          </a:xfrm>
          <a:prstGeom prst="rect">
            <a:avLst/>
          </a:prstGeom>
          <a:solidFill>
            <a:srgbClr val="BDD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113365" y="1748616"/>
            <a:ext cx="642354" cy="2062103"/>
            <a:chOff x="9910238" y="1924836"/>
            <a:chExt cx="642354" cy="2062103"/>
          </a:xfrm>
        </p:grpSpPr>
        <p:sp>
          <p:nvSpPr>
            <p:cNvPr id="22" name="矩形 21"/>
            <p:cNvSpPr/>
            <p:nvPr/>
          </p:nvSpPr>
          <p:spPr>
            <a:xfrm>
              <a:off x="9910238" y="1924836"/>
              <a:ext cx="568576" cy="2062103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1"/>
            <p:cNvSpPr txBox="1"/>
            <p:nvPr/>
          </p:nvSpPr>
          <p:spPr>
            <a:xfrm>
              <a:off x="9910238" y="2047946"/>
              <a:ext cx="642354" cy="95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spc="300" dirty="0">
                  <a:solidFill>
                    <a:srgbClr val="2F50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调研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132931" y="2148086"/>
            <a:ext cx="509076" cy="3462411"/>
            <a:chOff x="6629962" y="2032472"/>
            <a:chExt cx="509076" cy="3045933"/>
          </a:xfrm>
        </p:grpSpPr>
        <p:sp>
          <p:nvSpPr>
            <p:cNvPr id="25" name="文本框 1"/>
            <p:cNvSpPr txBox="1"/>
            <p:nvPr/>
          </p:nvSpPr>
          <p:spPr>
            <a:xfrm>
              <a:off x="6633578" y="2032472"/>
              <a:ext cx="505460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indent="0" defTabSz="685800">
                <a:lnSpc>
                  <a:spcPct val="150000"/>
                </a:lnSpc>
                <a:buClr>
                  <a:srgbClr val="A5A5A5"/>
                </a:buClr>
                <a:buFont typeface="Wingdings" panose="05000000000000000000" pitchFamily="2" charset="2"/>
                <a:buNone/>
              </a:pP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1"/>
            <p:cNvSpPr txBox="1"/>
            <p:nvPr/>
          </p:nvSpPr>
          <p:spPr>
            <a:xfrm>
              <a:off x="6629962" y="3495114"/>
              <a:ext cx="505460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50000"/>
                </a:lnSpc>
                <a:buClr>
                  <a:srgbClr val="A5A5A5"/>
                </a:buClr>
              </a:pP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1" name="直接连接符 30"/>
          <p:cNvCxnSpPr/>
          <p:nvPr/>
        </p:nvCxnSpPr>
        <p:spPr>
          <a:xfrm>
            <a:off x="2191027" y="1309131"/>
            <a:ext cx="149095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13210" r="1590" b="30676"/>
          <a:stretch>
            <a:fillRect/>
          </a:stretch>
        </p:blipFill>
        <p:spPr>
          <a:xfrm>
            <a:off x="5666740" y="1171575"/>
            <a:ext cx="4046855" cy="41027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41337" r="-3203" b="7802"/>
          <a:stretch>
            <a:fillRect/>
          </a:stretch>
        </p:blipFill>
        <p:spPr>
          <a:xfrm>
            <a:off x="2433320" y="2352040"/>
            <a:ext cx="4152900" cy="3638550"/>
          </a:xfrm>
          <a:prstGeom prst="round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19352" t="26339" r="20475" b="36965"/>
          <a:stretch>
            <a:fillRect/>
          </a:stretch>
        </p:blipFill>
        <p:spPr>
          <a:xfrm>
            <a:off x="1902460" y="1424305"/>
            <a:ext cx="2347595" cy="3023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844206" y="545020"/>
            <a:ext cx="10503587" cy="59433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2" b="38378"/>
          <a:stretch>
            <a:fillRect/>
          </a:stretch>
        </p:blipFill>
        <p:spPr>
          <a:xfrm>
            <a:off x="844207" y="566730"/>
            <a:ext cx="10503587" cy="2840561"/>
          </a:xfrm>
          <a:custGeom>
            <a:avLst/>
            <a:gdLst>
              <a:gd name="connsiteX0" fmla="*/ 0 w 10503587"/>
              <a:gd name="connsiteY0" fmla="*/ 0 h 2840561"/>
              <a:gd name="connsiteX1" fmla="*/ 10503587 w 10503587"/>
              <a:gd name="connsiteY1" fmla="*/ 0 h 2840561"/>
              <a:gd name="connsiteX2" fmla="*/ 10503587 w 10503587"/>
              <a:gd name="connsiteY2" fmla="*/ 2840561 h 2840561"/>
              <a:gd name="connsiteX3" fmla="*/ 0 w 10503587"/>
              <a:gd name="connsiteY3" fmla="*/ 2840561 h 284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03587" h="2840561">
                <a:moveTo>
                  <a:pt x="0" y="0"/>
                </a:moveTo>
                <a:lnTo>
                  <a:pt x="10503587" y="0"/>
                </a:lnTo>
                <a:lnTo>
                  <a:pt x="10503587" y="2840561"/>
                </a:lnTo>
                <a:lnTo>
                  <a:pt x="0" y="2840561"/>
                </a:lnTo>
                <a:close/>
              </a:path>
            </a:pathLst>
          </a:custGeom>
        </p:spPr>
      </p:pic>
      <p:sp>
        <p:nvSpPr>
          <p:cNvPr id="14" name="PA_Line 2"/>
          <p:cNvSpPr>
            <a:spLocks noChangeShapeType="1"/>
          </p:cNvSpPr>
          <p:nvPr/>
        </p:nvSpPr>
        <p:spPr bwMode="auto">
          <a:xfrm flipH="1" flipV="1">
            <a:off x="7575949" y="3968972"/>
            <a:ext cx="21324" cy="1883176"/>
          </a:xfrm>
          <a:prstGeom prst="line">
            <a:avLst/>
          </a:prstGeom>
          <a:noFill/>
          <a:ln w="6350" cmpd="sng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17" name="PA_淘宝店chenying0907 9"/>
          <p:cNvSpPr>
            <a:spLocks noChangeArrowheads="1"/>
          </p:cNvSpPr>
          <p:nvPr/>
        </p:nvSpPr>
        <p:spPr bwMode="auto">
          <a:xfrm>
            <a:off x="1855814" y="3696198"/>
            <a:ext cx="2011492" cy="344709"/>
          </a:xfrm>
          <a:prstGeom prst="rect">
            <a:avLst/>
          </a:prstGeom>
          <a:solidFill>
            <a:srgbClr val="FFCCCC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latin typeface="+mn-ea"/>
              </a:rPr>
              <a:t>兰鑫</a:t>
            </a:r>
          </a:p>
        </p:txBody>
      </p:sp>
      <p:sp>
        <p:nvSpPr>
          <p:cNvPr id="18" name="PA_淘宝店chenying0907 10"/>
          <p:cNvSpPr>
            <a:spLocks noChangeArrowheads="1"/>
          </p:cNvSpPr>
          <p:nvPr/>
        </p:nvSpPr>
        <p:spPr bwMode="auto">
          <a:xfrm>
            <a:off x="1222375" y="4290695"/>
            <a:ext cx="3122930" cy="196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学生、教师系统各级菜单业务逻辑、学生乘法、除法自测模块、学生管理模块（包括添删改查）、系统交互美化设计</a:t>
            </a:r>
          </a:p>
        </p:txBody>
      </p:sp>
      <p:sp>
        <p:nvSpPr>
          <p:cNvPr id="19" name="PA_淘宝店chenying0907 11"/>
          <p:cNvSpPr>
            <a:spLocks noChangeArrowheads="1"/>
          </p:cNvSpPr>
          <p:nvPr/>
        </p:nvSpPr>
        <p:spPr bwMode="auto">
          <a:xfrm>
            <a:off x="5090252" y="3696200"/>
            <a:ext cx="2011493" cy="344708"/>
          </a:xfrm>
          <a:prstGeom prst="rect">
            <a:avLst/>
          </a:prstGeom>
          <a:solidFill>
            <a:srgbClr val="BDDAFA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sz="2000" b="1" dirty="0">
                <a:latin typeface="+mn-ea"/>
              </a:rPr>
              <a:t>姚远</a:t>
            </a:r>
          </a:p>
        </p:txBody>
      </p:sp>
      <p:sp>
        <p:nvSpPr>
          <p:cNvPr id="21" name="PA_淘宝店chenying0907 13"/>
          <p:cNvSpPr>
            <a:spLocks noChangeArrowheads="1"/>
          </p:cNvSpPr>
          <p:nvPr/>
        </p:nvSpPr>
        <p:spPr bwMode="auto">
          <a:xfrm>
            <a:off x="8170390" y="3696212"/>
            <a:ext cx="2011493" cy="344709"/>
          </a:xfrm>
          <a:prstGeom prst="rect">
            <a:avLst/>
          </a:prstGeom>
          <a:solidFill>
            <a:srgbClr val="FFCCCC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latin typeface="+mn-ea"/>
              </a:rPr>
              <a:t>梁堉</a:t>
            </a:r>
          </a:p>
        </p:txBody>
      </p:sp>
      <p:sp>
        <p:nvSpPr>
          <p:cNvPr id="23" name="PA_Line 15"/>
          <p:cNvSpPr>
            <a:spLocks noChangeShapeType="1"/>
          </p:cNvSpPr>
          <p:nvPr/>
        </p:nvSpPr>
        <p:spPr bwMode="auto">
          <a:xfrm flipV="1">
            <a:off x="4580816" y="3968972"/>
            <a:ext cx="1" cy="1883176"/>
          </a:xfrm>
          <a:prstGeom prst="line">
            <a:avLst/>
          </a:prstGeom>
          <a:noFill/>
          <a:ln w="6350" cmpd="sng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27" name="PA_淘宝店chenying0907 10"/>
          <p:cNvSpPr>
            <a:spLocks noChangeArrowheads="1"/>
          </p:cNvSpPr>
          <p:nvPr/>
        </p:nvSpPr>
        <p:spPr bwMode="auto">
          <a:xfrm>
            <a:off x="4820193" y="4361746"/>
            <a:ext cx="2552027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综合自测模块、小测模块、游戏模块</a:t>
            </a:r>
          </a:p>
        </p:txBody>
      </p:sp>
      <p:sp>
        <p:nvSpPr>
          <p:cNvPr id="28" name="PA_淘宝店chenying0907 10"/>
          <p:cNvSpPr>
            <a:spLocks noChangeArrowheads="1"/>
          </p:cNvSpPr>
          <p:nvPr/>
        </p:nvSpPr>
        <p:spPr bwMode="auto">
          <a:xfrm>
            <a:off x="7979982" y="4361746"/>
            <a:ext cx="2552027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成绩查询模块、学生评价模块、休息模块、错题集模块、分数计算模块</a:t>
            </a:r>
          </a:p>
        </p:txBody>
      </p:sp>
      <p:sp>
        <p:nvSpPr>
          <p:cNvPr id="15" name="PA_淘宝店chenying0907 7"/>
          <p:cNvSpPr>
            <a:spLocks noChangeArrowheads="1"/>
          </p:cNvSpPr>
          <p:nvPr/>
        </p:nvSpPr>
        <p:spPr bwMode="auto">
          <a:xfrm>
            <a:off x="7880998" y="692279"/>
            <a:ext cx="2411784" cy="2840560"/>
          </a:xfrm>
          <a:prstGeom prst="rect">
            <a:avLst/>
          </a:prstGeom>
          <a:solidFill>
            <a:srgbClr val="FEF7EC">
              <a:alpha val="89000"/>
            </a:srgbClr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29" name="PA_淘宝店chenying0907 10"/>
          <p:cNvSpPr>
            <a:spLocks noChangeArrowheads="1"/>
          </p:cNvSpPr>
          <p:nvPr/>
        </p:nvSpPr>
        <p:spPr bwMode="auto">
          <a:xfrm>
            <a:off x="7877175" y="692150"/>
            <a:ext cx="2415540" cy="28771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rgbClr val="2F5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 刘宇科</a:t>
            </a:r>
            <a:endParaRPr lang="en-US" altLang="zh-CN" sz="1800" b="1" dirty="0">
              <a:solidFill>
                <a:srgbClr val="2F50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endParaRPr lang="en-US" altLang="zh-CN" sz="1800" b="1" dirty="0">
              <a:solidFill>
                <a:srgbClr val="2F50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zh-CN" altLang="en-US" sz="1800" dirty="0">
                <a:solidFill>
                  <a:srgbClr val="2F5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框架搭建、登录、注册模块（包括从文件中读取和储存信息）、加法自测模块、减法自测模块、修改密码功能（密码输入隐形）</a:t>
            </a:r>
            <a:endParaRPr lang="en-US" altLang="zh-CN" sz="1800" b="1" kern="100" dirty="0">
              <a:solidFill>
                <a:srgbClr val="2F507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站酷快乐体2016修订版" panose="02010600030101010101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44207" y="1352936"/>
            <a:ext cx="1803743" cy="257947"/>
          </a:xfrm>
          <a:prstGeom prst="rect">
            <a:avLst/>
          </a:prstGeom>
          <a:solidFill>
            <a:srgbClr val="BDD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44207" y="819151"/>
            <a:ext cx="1441793" cy="4191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+mn-ea"/>
              </a:rPr>
              <a:t>小组分工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AFD29E60-445E-4BBF-ADF0-F5DB431B8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87" y="1871725"/>
            <a:ext cx="3933825" cy="32861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86C22CF-FF61-4511-A9C0-64B22CEA7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725" y="1871726"/>
            <a:ext cx="3933825" cy="32861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矩形 1"/>
          <p:cNvSpPr/>
          <p:nvPr/>
        </p:nvSpPr>
        <p:spPr>
          <a:xfrm>
            <a:off x="844207" y="566730"/>
            <a:ext cx="10503587" cy="5724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532992" y="566729"/>
            <a:ext cx="8814799" cy="5724541"/>
          </a:xfrm>
          <a:prstGeom prst="rect">
            <a:avLst/>
          </a:prstGeom>
          <a:solidFill>
            <a:srgbClr val="FEF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920047" y="2530365"/>
            <a:ext cx="317000" cy="1820918"/>
          </a:xfrm>
          <a:prstGeom prst="rect">
            <a:avLst/>
          </a:prstGeom>
          <a:solidFill>
            <a:srgbClr val="BDD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0113365" y="1748616"/>
            <a:ext cx="642354" cy="2062103"/>
            <a:chOff x="9910238" y="1924836"/>
            <a:chExt cx="642354" cy="2062103"/>
          </a:xfrm>
        </p:grpSpPr>
        <p:sp>
          <p:nvSpPr>
            <p:cNvPr id="6" name="矩形 5"/>
            <p:cNvSpPr/>
            <p:nvPr/>
          </p:nvSpPr>
          <p:spPr>
            <a:xfrm>
              <a:off x="9910238" y="1924836"/>
              <a:ext cx="568576" cy="2062103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"/>
            <p:cNvSpPr txBox="1"/>
            <p:nvPr/>
          </p:nvSpPr>
          <p:spPr>
            <a:xfrm>
              <a:off x="9910238" y="2047946"/>
              <a:ext cx="642354" cy="181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spc="300" dirty="0">
                  <a:solidFill>
                    <a:srgbClr val="2F50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132931" y="2148086"/>
            <a:ext cx="509076" cy="3462411"/>
            <a:chOff x="6629962" y="2032472"/>
            <a:chExt cx="509076" cy="3045933"/>
          </a:xfrm>
        </p:grpSpPr>
        <p:sp>
          <p:nvSpPr>
            <p:cNvPr id="9" name="文本框 1"/>
            <p:cNvSpPr txBox="1"/>
            <p:nvPr/>
          </p:nvSpPr>
          <p:spPr>
            <a:xfrm>
              <a:off x="6633578" y="2032472"/>
              <a:ext cx="505460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indent="0" defTabSz="685800">
                <a:lnSpc>
                  <a:spcPct val="150000"/>
                </a:lnSpc>
                <a:buClr>
                  <a:srgbClr val="A5A5A5"/>
                </a:buClr>
                <a:buFont typeface="Wingdings" panose="05000000000000000000" pitchFamily="2" charset="2"/>
                <a:buNone/>
              </a:pP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1"/>
            <p:cNvSpPr txBox="1"/>
            <p:nvPr/>
          </p:nvSpPr>
          <p:spPr>
            <a:xfrm>
              <a:off x="6629962" y="3495114"/>
              <a:ext cx="505460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50000"/>
                </a:lnSpc>
                <a:buClr>
                  <a:srgbClr val="A5A5A5"/>
                </a:buClr>
              </a:pP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 rot="16200000">
            <a:off x="2708317" y="-669132"/>
            <a:ext cx="615553" cy="3340419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登录（注册）模块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</a:rPr>
              <a:t> </a:t>
            </a:r>
            <a:endParaRPr lang="zh-CN" altLang="en-US" sz="2800" dirty="0">
              <a:latin typeface="Bodoni MT Black" panose="02070A03080606020203" pitchFamily="18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191027" y="1309131"/>
            <a:ext cx="149095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7DBA6C3C-895E-4EF4-AC71-09E755E21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33" y="1871725"/>
            <a:ext cx="3933825" cy="32861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文本框 10"/>
          <p:cNvSpPr txBox="1"/>
          <p:nvPr/>
        </p:nvSpPr>
        <p:spPr>
          <a:xfrm>
            <a:off x="6291580" y="1456690"/>
            <a:ext cx="324421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      </a:t>
            </a:r>
            <a:r>
              <a:rPr lang="zh-CN" altLang="en-US" sz="2800" dirty="0"/>
              <a:t>这个模块中实现了学生用账户密码登录和老师的注册和登录功能。为了防止学生注册老师的账号，我们设置了密钥，只有密钥输入正确才能进行注册。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5DC7BC7-B651-4511-BEE7-96C2679A7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33" y="2199117"/>
            <a:ext cx="3717812" cy="22808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6D2AD5B-1369-48F7-9911-A6DC297AD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17" y="2688674"/>
            <a:ext cx="3458047" cy="246917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38917F5-1396-484E-A7D5-EC1C2B8DA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3" y="1604819"/>
            <a:ext cx="5001701" cy="39693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44207" y="566730"/>
            <a:ext cx="10503587" cy="5724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549993" y="466709"/>
            <a:ext cx="8814799" cy="5724541"/>
          </a:xfrm>
          <a:prstGeom prst="rect">
            <a:avLst/>
          </a:prstGeom>
          <a:solidFill>
            <a:srgbClr val="FEF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920047" y="2530365"/>
            <a:ext cx="317000" cy="1820918"/>
          </a:xfrm>
          <a:prstGeom prst="rect">
            <a:avLst/>
          </a:prstGeom>
          <a:solidFill>
            <a:srgbClr val="BDD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0113365" y="1748616"/>
            <a:ext cx="642354" cy="2062103"/>
            <a:chOff x="9910238" y="1924836"/>
            <a:chExt cx="642354" cy="2062103"/>
          </a:xfrm>
        </p:grpSpPr>
        <p:sp>
          <p:nvSpPr>
            <p:cNvPr id="6" name="矩形 5"/>
            <p:cNvSpPr/>
            <p:nvPr/>
          </p:nvSpPr>
          <p:spPr>
            <a:xfrm>
              <a:off x="9910238" y="1924836"/>
              <a:ext cx="568576" cy="2062103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"/>
            <p:cNvSpPr txBox="1"/>
            <p:nvPr/>
          </p:nvSpPr>
          <p:spPr>
            <a:xfrm>
              <a:off x="9910238" y="2047946"/>
              <a:ext cx="642354" cy="181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spc="300" dirty="0">
                  <a:solidFill>
                    <a:srgbClr val="2F50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132931" y="2148086"/>
            <a:ext cx="509076" cy="3462411"/>
            <a:chOff x="6629962" y="2032472"/>
            <a:chExt cx="509076" cy="3045933"/>
          </a:xfrm>
        </p:grpSpPr>
        <p:sp>
          <p:nvSpPr>
            <p:cNvPr id="9" name="文本框 1"/>
            <p:cNvSpPr txBox="1"/>
            <p:nvPr/>
          </p:nvSpPr>
          <p:spPr>
            <a:xfrm>
              <a:off x="6633578" y="2032472"/>
              <a:ext cx="505460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indent="0" defTabSz="685800">
                <a:lnSpc>
                  <a:spcPct val="150000"/>
                </a:lnSpc>
                <a:buClr>
                  <a:srgbClr val="A5A5A5"/>
                </a:buClr>
                <a:buFont typeface="Wingdings" panose="05000000000000000000" pitchFamily="2" charset="2"/>
                <a:buNone/>
              </a:pP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1"/>
            <p:cNvSpPr txBox="1"/>
            <p:nvPr/>
          </p:nvSpPr>
          <p:spPr>
            <a:xfrm>
              <a:off x="6629962" y="3495114"/>
              <a:ext cx="505460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50000"/>
                </a:lnSpc>
                <a:buClr>
                  <a:srgbClr val="A5A5A5"/>
                </a:buClr>
              </a:pP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 rot="16200000">
            <a:off x="1963935" y="76444"/>
            <a:ext cx="613410" cy="184982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自测模块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2191027" y="1309131"/>
            <a:ext cx="149095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G:\项目\实训\PPT图片\自测1.png自测1"/>
          <p:cNvPicPr>
            <a:picLocks noChangeAspect="1"/>
          </p:cNvPicPr>
          <p:nvPr/>
        </p:nvPicPr>
        <p:blipFill>
          <a:blip r:embed="rId2"/>
          <a:srcRect l="15079" t="-936" r="29921" b="936"/>
          <a:stretch>
            <a:fillRect/>
          </a:stretch>
        </p:blipFill>
        <p:spPr>
          <a:xfrm>
            <a:off x="1242943" y="1378198"/>
            <a:ext cx="4546104" cy="4546104"/>
          </a:xfrm>
          <a:custGeom>
            <a:avLst/>
            <a:gdLst>
              <a:gd name="connsiteX0" fmla="*/ 2273052 w 4546104"/>
              <a:gd name="connsiteY0" fmla="*/ 0 h 4546104"/>
              <a:gd name="connsiteX1" fmla="*/ 4546104 w 4546104"/>
              <a:gd name="connsiteY1" fmla="*/ 2273052 h 4546104"/>
              <a:gd name="connsiteX2" fmla="*/ 2273052 w 4546104"/>
              <a:gd name="connsiteY2" fmla="*/ 4546104 h 4546104"/>
              <a:gd name="connsiteX3" fmla="*/ 0 w 4546104"/>
              <a:gd name="connsiteY3" fmla="*/ 2273052 h 4546104"/>
              <a:gd name="connsiteX4" fmla="*/ 2273052 w 4546104"/>
              <a:gd name="connsiteY4" fmla="*/ 0 h 454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6104" h="4546104">
                <a:moveTo>
                  <a:pt x="2273052" y="0"/>
                </a:moveTo>
                <a:cubicBezTo>
                  <a:pt x="3528424" y="0"/>
                  <a:pt x="4546104" y="1017680"/>
                  <a:pt x="4546104" y="2273052"/>
                </a:cubicBezTo>
                <a:cubicBezTo>
                  <a:pt x="4546104" y="3528424"/>
                  <a:pt x="3528424" y="4546104"/>
                  <a:pt x="2273052" y="4546104"/>
                </a:cubicBezTo>
                <a:cubicBezTo>
                  <a:pt x="1017680" y="4546104"/>
                  <a:pt x="0" y="3528424"/>
                  <a:pt x="0" y="2273052"/>
                </a:cubicBezTo>
                <a:cubicBezTo>
                  <a:pt x="0" y="1017680"/>
                  <a:pt x="1017680" y="0"/>
                  <a:pt x="2273052" y="0"/>
                </a:cubicBezTo>
                <a:close/>
              </a:path>
            </a:pathLst>
          </a:custGeom>
          <a:effectLst>
            <a:outerShdw blurRad="1143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6282055" y="1981200"/>
            <a:ext cx="31438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       </a:t>
            </a:r>
            <a:r>
              <a:rPr lang="zh-CN" altLang="en-US" sz="2800" dirty="0"/>
              <a:t>自测模块实现了用户个性化自定义难度和题量进行加、减、乘、除自测的功能，在测试结束后会根据正确率弹出对话框给出相应测验评价。</a:t>
            </a:r>
          </a:p>
        </p:txBody>
      </p:sp>
      <p:pic>
        <p:nvPicPr>
          <p:cNvPr id="11" name="图片 10" descr="自测2"/>
          <p:cNvPicPr>
            <a:picLocks noChangeAspect="1"/>
          </p:cNvPicPr>
          <p:nvPr/>
        </p:nvPicPr>
        <p:blipFill>
          <a:blip r:embed="rId3"/>
          <a:srcRect l="23034" t="18366" r="26445" b="18654"/>
          <a:stretch>
            <a:fillRect/>
          </a:stretch>
        </p:blipFill>
        <p:spPr>
          <a:xfrm>
            <a:off x="1239327" y="1808298"/>
            <a:ext cx="4250690" cy="2643505"/>
          </a:xfrm>
          <a:prstGeom prst="round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B1FD528-501C-42E4-BA51-CEAC510BC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55" y="2302425"/>
            <a:ext cx="4248150" cy="244792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75F4660-1647-408B-9D95-68541B572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95" y="2880142"/>
            <a:ext cx="4506399" cy="2520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44207" y="566730"/>
            <a:ext cx="10503587" cy="5724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96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532357" y="566729"/>
            <a:ext cx="8814799" cy="5724541"/>
          </a:xfrm>
          <a:prstGeom prst="rect">
            <a:avLst/>
          </a:prstGeom>
          <a:solidFill>
            <a:srgbClr val="FEF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/>
              <a:t>ping'jun</a:t>
            </a:r>
          </a:p>
        </p:txBody>
      </p:sp>
      <p:sp>
        <p:nvSpPr>
          <p:cNvPr id="4" name="矩形 3"/>
          <p:cNvSpPr/>
          <p:nvPr/>
        </p:nvSpPr>
        <p:spPr>
          <a:xfrm>
            <a:off x="9920047" y="2530365"/>
            <a:ext cx="317000" cy="1820918"/>
          </a:xfrm>
          <a:prstGeom prst="rect">
            <a:avLst/>
          </a:prstGeom>
          <a:solidFill>
            <a:srgbClr val="BDD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0113365" y="1748616"/>
            <a:ext cx="642354" cy="2062103"/>
            <a:chOff x="9910238" y="1924836"/>
            <a:chExt cx="642354" cy="2062103"/>
          </a:xfrm>
        </p:grpSpPr>
        <p:sp>
          <p:nvSpPr>
            <p:cNvPr id="6" name="矩形 5"/>
            <p:cNvSpPr/>
            <p:nvPr/>
          </p:nvSpPr>
          <p:spPr>
            <a:xfrm>
              <a:off x="9910238" y="1924836"/>
              <a:ext cx="568576" cy="2062103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"/>
            <p:cNvSpPr txBox="1"/>
            <p:nvPr/>
          </p:nvSpPr>
          <p:spPr>
            <a:xfrm>
              <a:off x="9910238" y="2047946"/>
              <a:ext cx="642354" cy="181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spc="300" dirty="0">
                  <a:solidFill>
                    <a:srgbClr val="2F50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功能展示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132931" y="2148086"/>
            <a:ext cx="509076" cy="3462411"/>
            <a:chOff x="6629962" y="2032472"/>
            <a:chExt cx="509076" cy="3045933"/>
          </a:xfrm>
        </p:grpSpPr>
        <p:sp>
          <p:nvSpPr>
            <p:cNvPr id="9" name="文本框 1"/>
            <p:cNvSpPr txBox="1"/>
            <p:nvPr/>
          </p:nvSpPr>
          <p:spPr>
            <a:xfrm>
              <a:off x="6633578" y="2032472"/>
              <a:ext cx="505460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indent="0" defTabSz="685800">
                <a:lnSpc>
                  <a:spcPct val="150000"/>
                </a:lnSpc>
                <a:buClr>
                  <a:srgbClr val="A5A5A5"/>
                </a:buClr>
                <a:buFont typeface="Wingdings" panose="05000000000000000000" pitchFamily="2" charset="2"/>
                <a:buNone/>
              </a:pP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1"/>
            <p:cNvSpPr txBox="1"/>
            <p:nvPr/>
          </p:nvSpPr>
          <p:spPr>
            <a:xfrm>
              <a:off x="6629962" y="3495114"/>
              <a:ext cx="505460" cy="1583291"/>
            </a:xfrm>
            <a:prstGeom prst="rect">
              <a:avLst/>
            </a:prstGeom>
            <a:noFill/>
          </p:spPr>
          <p:txBody>
            <a:bodyPr vert="eaVert"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50000"/>
                </a:lnSpc>
                <a:buClr>
                  <a:srgbClr val="A5A5A5"/>
                </a:buClr>
              </a:pP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 rot="16200000">
            <a:off x="2832846" y="-793664"/>
            <a:ext cx="615553" cy="3590117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综合测试、小测模块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2191027" y="1309131"/>
            <a:ext cx="149095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G:\项目\实训\PPT图片\综测.png综测"/>
          <p:cNvPicPr>
            <a:picLocks noChangeAspect="1"/>
          </p:cNvPicPr>
          <p:nvPr/>
        </p:nvPicPr>
        <p:blipFill>
          <a:blip r:embed="rId2"/>
          <a:srcRect l="-778" t="14" r="27495" b="-14"/>
          <a:stretch>
            <a:fillRect/>
          </a:stretch>
        </p:blipFill>
        <p:spPr>
          <a:xfrm>
            <a:off x="1245807" y="1309092"/>
            <a:ext cx="4546104" cy="4546104"/>
          </a:xfrm>
          <a:prstGeom prst="roundRect">
            <a:avLst/>
          </a:prstGeom>
          <a:effectLst>
            <a:outerShdw blurRad="1143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6243955" y="1748790"/>
            <a:ext cx="3220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      </a:t>
            </a:r>
            <a:r>
              <a:rPr lang="zh-CN" altLang="en-US" sz="2800" dirty="0"/>
              <a:t>综合测试实现了加减乘除及其四则运算随机出题的功能，同样会在最后跳出对话框给出评价。小测则以</a:t>
            </a:r>
            <a:r>
              <a:rPr lang="en-US" altLang="zh-CN" sz="2800" dirty="0"/>
              <a:t>20</a:t>
            </a:r>
            <a:r>
              <a:rPr lang="zh-CN" altLang="en-US" sz="2800" dirty="0"/>
              <a:t>题为以此，以小测平均分作为排名依据。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4C48549-4476-4F02-A0E3-2885213F2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61" y="1237789"/>
            <a:ext cx="4900795" cy="52486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682</Words>
  <Application>Microsoft Office PowerPoint</Application>
  <PresentationFormat>宽屏</PresentationFormat>
  <Paragraphs>90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等线 Light</vt:lpstr>
      <vt:lpstr>Wingdings</vt:lpstr>
      <vt:lpstr>微软雅黑</vt:lpstr>
      <vt:lpstr>等线</vt:lpstr>
      <vt:lpstr>Bodoni MT Black</vt:lpstr>
      <vt:lpstr>微软雅黑 Light</vt:lpstr>
      <vt:lpstr>Arial</vt:lpstr>
      <vt:lpstr>Noto Sans S Chinese Medium</vt:lpstr>
      <vt:lpstr>楷体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Lan Angus</cp:lastModifiedBy>
  <cp:revision>95</cp:revision>
  <dcterms:created xsi:type="dcterms:W3CDTF">2019-03-09T14:49:00Z</dcterms:created>
  <dcterms:modified xsi:type="dcterms:W3CDTF">2019-07-27T01:00:31Z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